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9" r:id="rId2"/>
    <p:sldId id="258" r:id="rId3"/>
    <p:sldId id="257" r:id="rId4"/>
    <p:sldId id="311" r:id="rId5"/>
    <p:sldId id="31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59" r:id="rId16"/>
    <p:sldId id="271" r:id="rId17"/>
    <p:sldId id="272" r:id="rId18"/>
    <p:sldId id="260" r:id="rId19"/>
    <p:sldId id="273" r:id="rId20"/>
    <p:sldId id="312" r:id="rId21"/>
    <p:sldId id="274" r:id="rId22"/>
    <p:sldId id="275" r:id="rId23"/>
    <p:sldId id="276" r:id="rId24"/>
    <p:sldId id="313" r:id="rId25"/>
    <p:sldId id="277" r:id="rId26"/>
    <p:sldId id="278" r:id="rId27"/>
    <p:sldId id="279" r:id="rId28"/>
    <p:sldId id="280" r:id="rId29"/>
    <p:sldId id="281" r:id="rId30"/>
    <p:sldId id="286" r:id="rId31"/>
    <p:sldId id="287" r:id="rId32"/>
    <p:sldId id="288" r:id="rId33"/>
    <p:sldId id="289" r:id="rId34"/>
    <p:sldId id="282" r:id="rId35"/>
    <p:sldId id="283" r:id="rId36"/>
    <p:sldId id="284" r:id="rId37"/>
    <p:sldId id="285" r:id="rId38"/>
    <p:sldId id="292" r:id="rId39"/>
    <p:sldId id="290" r:id="rId40"/>
    <p:sldId id="293" r:id="rId41"/>
    <p:sldId id="291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174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3452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81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172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97051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13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193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83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12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15683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3445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815ED6C-1DB3-4C17-8938-A674E81F7533}" type="datetimeFigureOut">
              <a:rPr lang="es-ES" smtClean="0"/>
              <a:t>08/10/2025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A2B96B6-CEDB-4B99-8D5A-7FB96B454D5A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533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0B0C78-6E1F-BE10-605F-E1C933EB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9" t="2924" r="26469" b="24179"/>
          <a:stretch/>
        </p:blipFill>
        <p:spPr>
          <a:xfrm>
            <a:off x="4572000" y="375908"/>
            <a:ext cx="3726802" cy="58398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64E6876-8185-1269-EDC6-4DE416244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1" r="4418"/>
          <a:stretch/>
        </p:blipFill>
        <p:spPr>
          <a:xfrm rot="5400000">
            <a:off x="-519929" y="1660648"/>
            <a:ext cx="6457055" cy="372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29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12F0C7-5F76-BD15-083E-6AB029A6B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4337" y="-655962"/>
            <a:ext cx="6640073" cy="819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8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7D644C-8371-EB77-0DA8-C2FF424CB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4277" y="-689122"/>
            <a:ext cx="6630679" cy="82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60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15329B-11BB-DC3E-E9F9-033712371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0026" y="-614811"/>
            <a:ext cx="6735533" cy="82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1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31E2C3-0D00-5288-C0A1-4783E1444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1461" y="-618449"/>
            <a:ext cx="6702247" cy="809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9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C7B71F-7D73-A81B-D6B8-997047FC9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2404" y="-632531"/>
            <a:ext cx="6750878" cy="823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81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F652C83-CE0D-2A0E-64E9-8BE779575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4" y="0"/>
            <a:ext cx="8167141" cy="676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8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7FECF5-1CC7-2096-9182-AA67FD6D6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/>
          <a:stretch/>
        </p:blipFill>
        <p:spPr>
          <a:xfrm rot="5400000">
            <a:off x="1547999" y="-602346"/>
            <a:ext cx="6597386" cy="811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62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3C2B3F-09BE-E5EC-53EA-EC2F0E0711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1"/>
          <a:stretch/>
        </p:blipFill>
        <p:spPr>
          <a:xfrm rot="5400000">
            <a:off x="1543598" y="-588679"/>
            <a:ext cx="6662057" cy="802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2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7679D1-AE83-B814-DF46-B54968D28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28" y="90435"/>
            <a:ext cx="8128270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2E70AD-2388-88E5-0DB1-4A8AD4303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9"/>
          <a:stretch/>
        </p:blipFill>
        <p:spPr>
          <a:xfrm rot="5400000">
            <a:off x="1449843" y="-650631"/>
            <a:ext cx="6686442" cy="81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69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86013F-7924-8CA5-3D22-ED405129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7614" y="-683262"/>
            <a:ext cx="6451044" cy="819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2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38F2E1-3D0A-5092-68D7-F11637726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1"/>
          <a:stretch/>
        </p:blipFill>
        <p:spPr>
          <a:xfrm>
            <a:off x="753626" y="0"/>
            <a:ext cx="8169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33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681E006-B923-DE59-2945-DDE0A9118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1" b="5619"/>
          <a:stretch/>
        </p:blipFill>
        <p:spPr>
          <a:xfrm rot="5400000">
            <a:off x="-652728" y="1417235"/>
            <a:ext cx="6751662" cy="39791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F613CD0-4DCE-8C7D-642B-60B7BA4CB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8" t="3030" r="14270" b="22425"/>
          <a:stretch/>
        </p:blipFill>
        <p:spPr>
          <a:xfrm>
            <a:off x="4712677" y="82079"/>
            <a:ext cx="4190163" cy="66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2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0EC317-195B-34F9-15B6-28906DEE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0" r="2344" b="36444"/>
          <a:stretch/>
        </p:blipFill>
        <p:spPr>
          <a:xfrm rot="16200000">
            <a:off x="-645603" y="1509762"/>
            <a:ext cx="6697224" cy="39992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DF5A0FA-092B-DF2E-A002-9823DE924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0329" r="2507" b="42676"/>
          <a:stretch/>
        </p:blipFill>
        <p:spPr>
          <a:xfrm rot="5400000">
            <a:off x="3314412" y="1108802"/>
            <a:ext cx="6536456" cy="464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B0B9953-3CE0-35E6-E57D-F0B44B55C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6" r="2265"/>
          <a:stretch/>
        </p:blipFill>
        <p:spPr>
          <a:xfrm>
            <a:off x="763675" y="0"/>
            <a:ext cx="8149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B9251D-AAC9-C34B-FC39-E2DAEBFC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2037" y="-658167"/>
            <a:ext cx="6611815" cy="812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0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2B94835-CFF6-5E67-8EFA-A17453D4E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t="1363"/>
          <a:stretch/>
        </p:blipFill>
        <p:spPr>
          <a:xfrm rot="5400000">
            <a:off x="1492083" y="-638166"/>
            <a:ext cx="6672108" cy="814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25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589BA3-7A37-DA53-6190-54CD33D57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 r="1773"/>
          <a:stretch/>
        </p:blipFill>
        <p:spPr>
          <a:xfrm rot="16200000">
            <a:off x="1486459" y="-588529"/>
            <a:ext cx="6777614" cy="811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0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A86167D-2F53-55E7-4DFA-73E7CC774D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1874"/>
          <a:stretch/>
        </p:blipFill>
        <p:spPr>
          <a:xfrm rot="5400000">
            <a:off x="1448221" y="-576520"/>
            <a:ext cx="6777613" cy="809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4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5AC2C4E-6A68-6150-FF3A-AB13F1E73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970" r="1674"/>
          <a:stretch/>
        </p:blipFill>
        <p:spPr>
          <a:xfrm rot="5400000">
            <a:off x="1475907" y="-664388"/>
            <a:ext cx="6772591" cy="81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7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379C31-59BF-4B22-73AA-8A10ACDB0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831" y="-624956"/>
            <a:ext cx="6858001" cy="810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4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092215C-78C6-ACE1-383F-88819C0C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4738" y="-615507"/>
            <a:ext cx="6561577" cy="807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93A283-5F2C-0B20-1654-822AD9045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2178" y="-597975"/>
            <a:ext cx="6570357" cy="80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8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9C3DD8-0102-8DB4-0B9C-02EB5584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7540" y="-652809"/>
            <a:ext cx="6591718" cy="80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91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A6DC80-2BB0-9880-19F1-D27E302C7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2296" y="-668628"/>
            <a:ext cx="6509445" cy="80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2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43F28C-71C7-4D72-8A51-F8BE5F06C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7550" y="-552462"/>
            <a:ext cx="6521379" cy="792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50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3B5FFC-6B50-43DE-5F4A-93E94938B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1108" y="-669916"/>
            <a:ext cx="6418468" cy="80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02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56BCEFB-C0C1-AE1F-AD52-4A918C5C7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7752" y="-658105"/>
            <a:ext cx="6581669" cy="809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3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486438-64D3-7098-CD17-496B505F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3283" y="-566771"/>
            <a:ext cx="6495939" cy="79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5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590F4A-305C-1C3C-43A2-E67428717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2935" y="-668281"/>
            <a:ext cx="6425597" cy="81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5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59D08CC-E11F-198A-7AA4-D2452FC4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8955" y="-510712"/>
            <a:ext cx="6601767" cy="792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83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52D357-9EC1-89EF-DB9D-BB02C01AF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8735" y="-541123"/>
            <a:ext cx="6588751" cy="803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31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A16BC5E-D5E5-766B-EE74-DA729646A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87" y="80388"/>
            <a:ext cx="8128969" cy="66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2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21819A-365C-62B0-C29C-540508424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8" y="185680"/>
            <a:ext cx="7916996" cy="648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81C504-E4D9-E2DD-6001-458699ADA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13" y="176169"/>
            <a:ext cx="7998488" cy="65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92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087A18-C595-9E3B-7FF7-22A0C030D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59" y="193186"/>
            <a:ext cx="8015787" cy="64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8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FF0D50-6006-7D09-812E-3CA54A1C6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5" y="258933"/>
            <a:ext cx="8088923" cy="639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3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503499B-CFE6-8E8C-9237-80DEB1BD6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27" y="200967"/>
            <a:ext cx="8045657" cy="648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8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BDF00C-A8D9-C03C-7294-73271D83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84" y="183840"/>
            <a:ext cx="7971769" cy="654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1BC04F3-D632-459C-C4D2-7B7CCB8D9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1" y="191514"/>
            <a:ext cx="8001203" cy="65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86A41FA-3BB0-D225-F5CB-8544F2579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28" y="291245"/>
            <a:ext cx="8094315" cy="631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4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FC83EC-30B1-6FE3-0E68-585CA1033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16" y="130139"/>
            <a:ext cx="8078875" cy="65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E4F37F-22CB-0CD3-98AC-5B9FA2B0F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1" y="191514"/>
            <a:ext cx="8001203" cy="64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85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19097F0-8F76-3E30-0BEB-2829DEB6C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62037" y="-638072"/>
            <a:ext cx="6662058" cy="815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16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09A0368-051C-59C1-8F3C-613C24959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61" y="137811"/>
            <a:ext cx="8058382" cy="661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2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A9DC876-F126-F519-E3D9-A0CCA683D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33" y="114795"/>
            <a:ext cx="7943755" cy="64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90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77ADE47-9C30-4478-6D91-471C3C82A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8" y="268231"/>
            <a:ext cx="8088923" cy="645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37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8C99FF-56DB-46D1-9904-75E51108D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01" y="168498"/>
            <a:ext cx="8031348" cy="65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1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60DB12D-7A5A-6BE9-2032-E4BF89C2C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1" y="222199"/>
            <a:ext cx="7988440" cy="64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8A5233C-9AC6-89F3-325F-C6FFC2ADF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78" y="145481"/>
            <a:ext cx="8087817" cy="662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EEF1625-BE7E-272C-FEE5-2C66DA9F9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69" y="199185"/>
            <a:ext cx="7998488" cy="652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7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014C6D-2B2E-DEC3-DBF5-B1F8CFA2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3297" y="-646761"/>
            <a:ext cx="6655210" cy="820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5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9420A19-6933-A448-1DF6-AB46D8FBB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9480" y="-645805"/>
            <a:ext cx="6682154" cy="81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9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D715FB-041C-963D-581E-C047C397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0285" y="-634554"/>
            <a:ext cx="6735534" cy="82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2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9EC874-5224-AA41-552C-CB2FFA5A7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3427" y="-711741"/>
            <a:ext cx="6623759" cy="8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8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tintivo">
  <a:themeElements>
    <a:clrScheme name="Distintivo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Distintiv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stintiv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0</Words>
  <Application>Microsoft Office PowerPoint</Application>
  <PresentationFormat>Presentación en pantalla (4:3)</PresentationFormat>
  <Paragraphs>0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Gill Sans MT</vt:lpstr>
      <vt:lpstr>Impact</vt:lpstr>
      <vt:lpstr>Distintivo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USUARIO06-2024</dc:creator>
  <cp:lastModifiedBy>USUARIO06-2024</cp:lastModifiedBy>
  <cp:revision>9</cp:revision>
  <dcterms:created xsi:type="dcterms:W3CDTF">2024-08-09T17:09:37Z</dcterms:created>
  <dcterms:modified xsi:type="dcterms:W3CDTF">2025-10-08T13:12:16Z</dcterms:modified>
</cp:coreProperties>
</file>