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F1CA0-BAFF-4BB5-BD7B-DC4BCF6BA6CE}" type="datetimeFigureOut">
              <a:rPr lang="es-ES" smtClean="0"/>
              <a:t>30/10/2024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44333-65B5-448F-AABD-430EB082A2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44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4333-65B5-448F-AABD-430EB082A22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931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125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74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33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783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39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532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26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75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29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903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72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335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1"/>
            <a:ext cx="9144000" cy="6848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25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4151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1519" y="35050"/>
              <a:ext cx="4602480" cy="682294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71999" cy="682751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0"/>
              <a:ext cx="4572000" cy="6857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35138"/>
          </a:xfrm>
          <a:prstGeom prst="rect">
            <a:avLst/>
          </a:prstGeom>
        </p:spPr>
      </p:pic>
      <p:pic>
        <p:nvPicPr>
          <p:cNvPr id="3" name="Picture 2" descr="C:\Users\INSP-01\Pictures\2023-08-29\001.jpg">
            <a:extLst>
              <a:ext uri="{FF2B5EF4-FFF2-40B4-BE49-F238E27FC236}">
                <a16:creationId xmlns:a16="http://schemas.microsoft.com/office/drawing/2014/main" id="{E4F472A6-A72A-C4CA-CBB7-B6ED9ADD7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3809" r="9560" b="8495"/>
          <a:stretch>
            <a:fillRect/>
          </a:stretch>
        </p:blipFill>
        <p:spPr bwMode="auto">
          <a:xfrm>
            <a:off x="1" y="1"/>
            <a:ext cx="4572000" cy="68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92565" cy="6858000"/>
            <a:chOff x="0" y="0"/>
            <a:chExt cx="90925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7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0183" y="39622"/>
              <a:ext cx="4572000" cy="68183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3" y="0"/>
            <a:ext cx="9111996" cy="6857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7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7220" y="0"/>
              <a:ext cx="4716780" cy="68198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1995" cy="6803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140"/>
            <a:ext cx="9144000" cy="6848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5711" cy="685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903" cy="6857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714"/>
            <a:ext cx="9144000" cy="68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79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3" y="45718"/>
            <a:ext cx="9079992" cy="6812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64" y="0"/>
            <a:ext cx="9121140" cy="6858000"/>
            <a:chOff x="16764" y="0"/>
            <a:chExt cx="91211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" y="33524"/>
              <a:ext cx="4700016" cy="6824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779" y="0"/>
              <a:ext cx="4421124" cy="68275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3524"/>
            <a:ext cx="9143999" cy="6824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46463" cy="6841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14"/>
              <a:ext cx="4571999" cy="6844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0"/>
              <a:ext cx="4572000" cy="68442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571999" cy="68427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1521"/>
              <a:ext cx="4572000" cy="68564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" y="15238"/>
            <a:ext cx="9119615" cy="6842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41490"/>
            <a:chOff x="0" y="0"/>
            <a:chExt cx="9144000" cy="6841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716780" cy="68412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780" y="0"/>
              <a:ext cx="4427220" cy="68061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429"/>
            <a:ext cx="9144000" cy="6830695"/>
            <a:chOff x="0" y="27429"/>
            <a:chExt cx="9144000" cy="6830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430"/>
              <a:ext cx="4571999" cy="67802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27429"/>
              <a:ext cx="4572000" cy="68305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07" y="19810"/>
            <a:ext cx="9104376" cy="6838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32"/>
            <a:ext cx="9139427" cy="6697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58"/>
            <a:ext cx="9143999" cy="6835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2095" cy="6856095"/>
            <a:chOff x="0" y="0"/>
            <a:chExt cx="9142095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0148" y="0"/>
              <a:ext cx="4781565" cy="68557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390644" cy="68412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3683" y="2382011"/>
              <a:ext cx="1992630" cy="150495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276213" y="2580894"/>
            <a:ext cx="1130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Arial"/>
                <a:cs typeface="Arial"/>
              </a:rPr>
              <a:t>FIN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83" y="0"/>
            <a:ext cx="9095740" cy="6858000"/>
            <a:chOff x="24383" y="0"/>
            <a:chExt cx="90957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" y="21969"/>
              <a:ext cx="4547616" cy="68360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1999" y="0"/>
              <a:ext cx="4547615" cy="685799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" y="12189"/>
            <a:ext cx="9070848" cy="6845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665"/>
            <a:ext cx="9143999" cy="6847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3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sta">
  <a:themeElements>
    <a:clrScheme name="Vista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Vista</Template>
  <TotalTime>7</TotalTime>
  <Words>2</Words>
  <Application>Microsoft Office PowerPoint</Application>
  <PresentationFormat>Presentación en pantalla (4:3)</PresentationFormat>
  <Paragraphs>2</Paragraphs>
  <Slides>39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Century Schoolbook</vt:lpstr>
      <vt:lpstr>Wingdings 2</vt:lpstr>
      <vt:lpstr>Vista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CRAADMIN</dc:creator>
  <cp:lastModifiedBy>USUARIO06-2024</cp:lastModifiedBy>
  <cp:revision>2</cp:revision>
  <dcterms:created xsi:type="dcterms:W3CDTF">2024-10-30T15:40:50Z</dcterms:created>
  <dcterms:modified xsi:type="dcterms:W3CDTF">2024-10-30T15:50:09Z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2024-10-30T00:00:00Z</vt:filetime>
  </property>
  <property fmtid="{D5CDD505-2E9C-101B-9397-08002B2CF9AE}" pid="5" name="Producer">
    <vt:lpwstr>3-Heights(TM) PDF Security Shell 4.8.25.2 (http://www.pdf-tools.com)</vt:lpwstr>
  </property>
</Properties>
</file>