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2" r:id="rId36"/>
    <p:sldId id="291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4660"/>
  </p:normalViewPr>
  <p:slideViewPr>
    <p:cSldViewPr>
      <p:cViewPr varScale="1">
        <p:scale>
          <a:sx n="115" d="100"/>
          <a:sy n="115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690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15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062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159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803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355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966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325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166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030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921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864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6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5782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0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321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F07D-CEBB-4718-B7EF-3E8FE1A1B9BB}" type="datetimeFigureOut">
              <a:rPr lang="es-ES" smtClean="0"/>
              <a:pPr/>
              <a:t>26/08/2024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CAD6353-706B-4151-878D-8310A50046A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323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SP-01\Pictures\2022-08-10\001.jpg"/>
          <p:cNvPicPr>
            <a:picLocks noChangeAspect="1" noChangeArrowheads="1"/>
          </p:cNvPicPr>
          <p:nvPr/>
        </p:nvPicPr>
        <p:blipFill>
          <a:blip r:embed="rId2" cstate="print"/>
          <a:srcRect l="919" t="9833" r="27941" b="12511"/>
          <a:stretch>
            <a:fillRect/>
          </a:stretch>
        </p:blipFill>
        <p:spPr bwMode="auto">
          <a:xfrm rot="10800000">
            <a:off x="0" y="-1"/>
            <a:ext cx="4665228" cy="6857999"/>
          </a:xfrm>
          <a:prstGeom prst="rect">
            <a:avLst/>
          </a:prstGeom>
          <a:noFill/>
        </p:spPr>
      </p:pic>
      <p:pic>
        <p:nvPicPr>
          <p:cNvPr id="6" name="Picture 2" descr="C:\Users\INSP-01\Pictures\2022-08-10\003.jpg"/>
          <p:cNvPicPr>
            <a:picLocks noChangeAspect="1" noChangeArrowheads="1"/>
          </p:cNvPicPr>
          <p:nvPr/>
        </p:nvPicPr>
        <p:blipFill>
          <a:blip r:embed="rId3" cstate="print"/>
          <a:srcRect l="7720" r="24265" b="22553"/>
          <a:stretch>
            <a:fillRect/>
          </a:stretch>
        </p:blipFill>
        <p:spPr bwMode="auto">
          <a:xfrm>
            <a:off x="4694939" y="0"/>
            <a:ext cx="444906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INSP-01\Pictures\2022-08-10\023.jpg"/>
          <p:cNvPicPr>
            <a:picLocks noChangeAspect="1" noChangeArrowheads="1"/>
          </p:cNvPicPr>
          <p:nvPr/>
        </p:nvPicPr>
        <p:blipFill>
          <a:blip r:embed="rId2" cstate="print"/>
          <a:srcRect l="6801" r="29779" b="23683"/>
          <a:stretch>
            <a:fillRect/>
          </a:stretch>
        </p:blipFill>
        <p:spPr bwMode="auto">
          <a:xfrm>
            <a:off x="0" y="142852"/>
            <a:ext cx="4429124" cy="6715148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24.jpg"/>
          <p:cNvPicPr>
            <a:picLocks noChangeAspect="1" noChangeArrowheads="1"/>
          </p:cNvPicPr>
          <p:nvPr/>
        </p:nvPicPr>
        <p:blipFill>
          <a:blip r:embed="rId3" cstate="print"/>
          <a:srcRect l="6796" r="26595" b="23762"/>
          <a:stretch>
            <a:fillRect/>
          </a:stretch>
        </p:blipFill>
        <p:spPr bwMode="auto">
          <a:xfrm>
            <a:off x="4500562" y="20386"/>
            <a:ext cx="4643438" cy="68376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INSP-01\Pictures\2022-08-10\025.jpg"/>
          <p:cNvPicPr>
            <a:picLocks noChangeAspect="1" noChangeArrowheads="1"/>
          </p:cNvPicPr>
          <p:nvPr/>
        </p:nvPicPr>
        <p:blipFill>
          <a:blip r:embed="rId2" cstate="print"/>
          <a:srcRect l="4044" r="29779" b="23683"/>
          <a:stretch>
            <a:fillRect/>
          </a:stretch>
        </p:blipFill>
        <p:spPr bwMode="auto">
          <a:xfrm>
            <a:off x="0" y="0"/>
            <a:ext cx="4500562" cy="6840136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26.jpg"/>
          <p:cNvPicPr>
            <a:picLocks noChangeAspect="1" noChangeArrowheads="1"/>
          </p:cNvPicPr>
          <p:nvPr/>
        </p:nvPicPr>
        <p:blipFill>
          <a:blip r:embed="rId3" cstate="print"/>
          <a:srcRect l="33266" b="23970"/>
          <a:stretch>
            <a:fillRect/>
          </a:stretch>
        </p:blipFill>
        <p:spPr bwMode="auto">
          <a:xfrm>
            <a:off x="4572000" y="0"/>
            <a:ext cx="4572000" cy="6816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INSP-01\Pictures\2022-08-10\029.jpg"/>
          <p:cNvPicPr>
            <a:picLocks noChangeAspect="1" noChangeArrowheads="1"/>
          </p:cNvPicPr>
          <p:nvPr/>
        </p:nvPicPr>
        <p:blipFill>
          <a:blip r:embed="rId2" cstate="print"/>
          <a:srcRect l="2205" t="669" r="31618" b="24352"/>
          <a:stretch>
            <a:fillRect/>
          </a:stretch>
        </p:blipFill>
        <p:spPr bwMode="auto">
          <a:xfrm>
            <a:off x="0" y="55538"/>
            <a:ext cx="4572000" cy="6802461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30.jpg"/>
          <p:cNvPicPr>
            <a:picLocks noChangeAspect="1" noChangeArrowheads="1"/>
          </p:cNvPicPr>
          <p:nvPr/>
        </p:nvPicPr>
        <p:blipFill>
          <a:blip r:embed="rId3" cstate="print"/>
          <a:srcRect l="7720" r="27941" b="22344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INSP-01\Pictures\2022-08-10\031.jpg"/>
          <p:cNvPicPr>
            <a:picLocks noChangeAspect="1" noChangeArrowheads="1"/>
          </p:cNvPicPr>
          <p:nvPr/>
        </p:nvPicPr>
        <p:blipFill>
          <a:blip r:embed="rId2" cstate="print"/>
          <a:srcRect l="4044" r="31618" b="22926"/>
          <a:stretch>
            <a:fillRect/>
          </a:stretch>
        </p:blipFill>
        <p:spPr bwMode="auto">
          <a:xfrm>
            <a:off x="0" y="17848"/>
            <a:ext cx="4357686" cy="6840152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32.jpg"/>
          <p:cNvPicPr>
            <a:picLocks noChangeAspect="1" noChangeArrowheads="1"/>
          </p:cNvPicPr>
          <p:nvPr/>
        </p:nvPicPr>
        <p:blipFill>
          <a:blip r:embed="rId3" cstate="print"/>
          <a:srcRect t="1613" r="31999" b="23880"/>
          <a:stretch>
            <a:fillRect/>
          </a:stretch>
        </p:blipFill>
        <p:spPr bwMode="auto">
          <a:xfrm rot="10800000">
            <a:off x="4500562" y="0"/>
            <a:ext cx="464343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INSP-01\Pictures\2022-08-10\033.jpg"/>
          <p:cNvPicPr>
            <a:picLocks noChangeAspect="1" noChangeArrowheads="1"/>
          </p:cNvPicPr>
          <p:nvPr/>
        </p:nvPicPr>
        <p:blipFill>
          <a:blip r:embed="rId2" cstate="print"/>
          <a:srcRect l="3125" r="31617" b="23013"/>
          <a:stretch>
            <a:fillRect/>
          </a:stretch>
        </p:blipFill>
        <p:spPr bwMode="auto">
          <a:xfrm>
            <a:off x="-1" y="21156"/>
            <a:ext cx="4572001" cy="6836843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34.jpg"/>
          <p:cNvPicPr>
            <a:picLocks noChangeAspect="1" noChangeArrowheads="1"/>
          </p:cNvPicPr>
          <p:nvPr/>
        </p:nvPicPr>
        <p:blipFill>
          <a:blip r:embed="rId3" cstate="print"/>
          <a:srcRect l="6801" r="24265" b="22344"/>
          <a:stretch>
            <a:fillRect/>
          </a:stretch>
        </p:blipFill>
        <p:spPr bwMode="auto">
          <a:xfrm>
            <a:off x="4643438" y="0"/>
            <a:ext cx="443837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INSP-01\Pictures\2022-08-10\035.jpg"/>
          <p:cNvPicPr>
            <a:picLocks noChangeAspect="1" noChangeArrowheads="1"/>
          </p:cNvPicPr>
          <p:nvPr/>
        </p:nvPicPr>
        <p:blipFill>
          <a:blip r:embed="rId2" cstate="print"/>
          <a:srcRect l="2206" r="31617" b="23013"/>
          <a:stretch>
            <a:fillRect/>
          </a:stretch>
        </p:blipFill>
        <p:spPr bwMode="auto">
          <a:xfrm>
            <a:off x="0" y="86297"/>
            <a:ext cx="4429124" cy="6771703"/>
          </a:xfrm>
          <a:prstGeom prst="rect">
            <a:avLst/>
          </a:prstGeom>
          <a:noFill/>
        </p:spPr>
      </p:pic>
      <p:pic>
        <p:nvPicPr>
          <p:cNvPr id="4" name="Picture 3" descr="C:\Users\INSP-01\Pictures\2022-08-10\037.jpg"/>
          <p:cNvPicPr>
            <a:picLocks noChangeAspect="1" noChangeArrowheads="1"/>
          </p:cNvPicPr>
          <p:nvPr/>
        </p:nvPicPr>
        <p:blipFill>
          <a:blip r:embed="rId3" cstate="print"/>
          <a:srcRect l="6801" r="24265" b="24352"/>
          <a:stretch>
            <a:fillRect/>
          </a:stretch>
        </p:blipFill>
        <p:spPr bwMode="auto">
          <a:xfrm>
            <a:off x="4429125" y="69509"/>
            <a:ext cx="4744620" cy="67884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INSP-01\Pictures\2022-08-10\038.jpg"/>
          <p:cNvPicPr>
            <a:picLocks noChangeAspect="1" noChangeArrowheads="1"/>
          </p:cNvPicPr>
          <p:nvPr/>
        </p:nvPicPr>
        <p:blipFill>
          <a:blip r:embed="rId2" cstate="print"/>
          <a:srcRect l="4044" r="30698" b="23013"/>
          <a:stretch>
            <a:fillRect/>
          </a:stretch>
        </p:blipFill>
        <p:spPr bwMode="auto">
          <a:xfrm>
            <a:off x="0" y="0"/>
            <a:ext cx="4357686" cy="6857999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39.jpg"/>
          <p:cNvPicPr>
            <a:picLocks noChangeAspect="1" noChangeArrowheads="1"/>
          </p:cNvPicPr>
          <p:nvPr/>
        </p:nvPicPr>
        <p:blipFill>
          <a:blip r:embed="rId3" cstate="print"/>
          <a:srcRect l="8639" r="25184" b="23683"/>
          <a:stretch>
            <a:fillRect/>
          </a:stretch>
        </p:blipFill>
        <p:spPr bwMode="auto">
          <a:xfrm>
            <a:off x="4357686" y="0"/>
            <a:ext cx="4786314" cy="67866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INSP-01\Pictures\2022-08-10\040.jpg"/>
          <p:cNvPicPr>
            <a:picLocks noChangeAspect="1" noChangeArrowheads="1"/>
          </p:cNvPicPr>
          <p:nvPr/>
        </p:nvPicPr>
        <p:blipFill>
          <a:blip r:embed="rId2" cstate="print"/>
          <a:srcRect l="3125" r="29779" b="23683"/>
          <a:stretch>
            <a:fillRect/>
          </a:stretch>
        </p:blipFill>
        <p:spPr bwMode="auto">
          <a:xfrm>
            <a:off x="0" y="0"/>
            <a:ext cx="4500562" cy="6778758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41.jpg"/>
          <p:cNvPicPr>
            <a:picLocks noChangeAspect="1" noChangeArrowheads="1"/>
          </p:cNvPicPr>
          <p:nvPr/>
        </p:nvPicPr>
        <p:blipFill>
          <a:blip r:embed="rId3" cstate="print"/>
          <a:srcRect l="7519" r="24812" b="23683"/>
          <a:stretch>
            <a:fillRect/>
          </a:stretch>
        </p:blipFill>
        <p:spPr bwMode="auto">
          <a:xfrm>
            <a:off x="4500562" y="0"/>
            <a:ext cx="4643438" cy="68996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INSP-01\Pictures\2022-08-10\042.jpg"/>
          <p:cNvPicPr>
            <a:picLocks noChangeAspect="1" noChangeArrowheads="1"/>
          </p:cNvPicPr>
          <p:nvPr/>
        </p:nvPicPr>
        <p:blipFill>
          <a:blip r:embed="rId2" cstate="print"/>
          <a:srcRect l="4044" r="28860" b="24352"/>
          <a:stretch>
            <a:fillRect/>
          </a:stretch>
        </p:blipFill>
        <p:spPr bwMode="auto">
          <a:xfrm>
            <a:off x="0" y="0"/>
            <a:ext cx="4429124" cy="6777729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43.jpg"/>
          <p:cNvPicPr>
            <a:picLocks noChangeAspect="1" noChangeArrowheads="1"/>
          </p:cNvPicPr>
          <p:nvPr/>
        </p:nvPicPr>
        <p:blipFill>
          <a:blip r:embed="rId3" cstate="print"/>
          <a:srcRect l="10478" r="23345" b="23013"/>
          <a:stretch>
            <a:fillRect/>
          </a:stretch>
        </p:blipFill>
        <p:spPr bwMode="auto">
          <a:xfrm>
            <a:off x="4500562" y="14806"/>
            <a:ext cx="4643438" cy="68451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INSP-01\Pictures\2022-08-10\044.jpg"/>
          <p:cNvPicPr>
            <a:picLocks noChangeAspect="1" noChangeArrowheads="1"/>
          </p:cNvPicPr>
          <p:nvPr/>
        </p:nvPicPr>
        <p:blipFill>
          <a:blip r:embed="rId2" cstate="print"/>
          <a:srcRect l="3125" r="30698" b="24352"/>
          <a:stretch>
            <a:fillRect/>
          </a:stretch>
        </p:blipFill>
        <p:spPr bwMode="auto">
          <a:xfrm>
            <a:off x="-1" y="1"/>
            <a:ext cx="4500563" cy="6858000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45.jpg"/>
          <p:cNvPicPr>
            <a:picLocks noChangeAspect="1" noChangeArrowheads="1"/>
          </p:cNvPicPr>
          <p:nvPr/>
        </p:nvPicPr>
        <p:blipFill>
          <a:blip r:embed="rId3" cstate="print"/>
          <a:srcRect l="12316" t="669" r="20588" b="23013"/>
          <a:stretch>
            <a:fillRect/>
          </a:stretch>
        </p:blipFill>
        <p:spPr bwMode="auto">
          <a:xfrm>
            <a:off x="4572000" y="0"/>
            <a:ext cx="4572000" cy="68051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NSP-01\Pictures\2022-08-10\004.jpg"/>
          <p:cNvPicPr>
            <a:picLocks noChangeAspect="1" noChangeArrowheads="1"/>
          </p:cNvPicPr>
          <p:nvPr/>
        </p:nvPicPr>
        <p:blipFill>
          <a:blip r:embed="rId2" cstate="print"/>
          <a:srcRect l="1286" r="30698" b="22553"/>
          <a:stretch>
            <a:fillRect/>
          </a:stretch>
        </p:blipFill>
        <p:spPr bwMode="auto">
          <a:xfrm>
            <a:off x="0" y="-1"/>
            <a:ext cx="4857752" cy="6812617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05.jpg"/>
          <p:cNvPicPr>
            <a:picLocks noChangeAspect="1" noChangeArrowheads="1"/>
          </p:cNvPicPr>
          <p:nvPr/>
        </p:nvPicPr>
        <p:blipFill>
          <a:blip r:embed="rId3" cstate="print"/>
          <a:srcRect r="25184" b="22553"/>
          <a:stretch>
            <a:fillRect/>
          </a:stretch>
        </p:blipFill>
        <p:spPr bwMode="auto">
          <a:xfrm>
            <a:off x="4500562" y="1"/>
            <a:ext cx="4643438" cy="6813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INSP-01\Pictures\2022-08-10\046.jpg"/>
          <p:cNvPicPr>
            <a:picLocks noChangeAspect="1" noChangeArrowheads="1"/>
          </p:cNvPicPr>
          <p:nvPr/>
        </p:nvPicPr>
        <p:blipFill>
          <a:blip r:embed="rId2" cstate="print"/>
          <a:srcRect l="1286" r="32537" b="23683"/>
          <a:stretch>
            <a:fillRect/>
          </a:stretch>
        </p:blipFill>
        <p:spPr bwMode="auto">
          <a:xfrm>
            <a:off x="0" y="83347"/>
            <a:ext cx="4643438" cy="6774653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47.jpg"/>
          <p:cNvPicPr>
            <a:picLocks noChangeAspect="1" noChangeArrowheads="1"/>
          </p:cNvPicPr>
          <p:nvPr/>
        </p:nvPicPr>
        <p:blipFill>
          <a:blip r:embed="rId3" cstate="print"/>
          <a:srcRect l="12316" r="20588" b="23683"/>
          <a:stretch>
            <a:fillRect/>
          </a:stretch>
        </p:blipFill>
        <p:spPr bwMode="auto">
          <a:xfrm>
            <a:off x="4572000" y="31291"/>
            <a:ext cx="4572000" cy="68051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INSP-01\Pictures\2022-08-10\048.jpg"/>
          <p:cNvPicPr>
            <a:picLocks noChangeAspect="1" noChangeArrowheads="1"/>
          </p:cNvPicPr>
          <p:nvPr/>
        </p:nvPicPr>
        <p:blipFill>
          <a:blip r:embed="rId2" cstate="print"/>
          <a:srcRect l="3125" r="29779" b="24352"/>
          <a:stretch>
            <a:fillRect/>
          </a:stretch>
        </p:blipFill>
        <p:spPr bwMode="auto">
          <a:xfrm>
            <a:off x="0" y="0"/>
            <a:ext cx="4429124" cy="6857999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49.jpg"/>
          <p:cNvPicPr>
            <a:picLocks noChangeAspect="1" noChangeArrowheads="1"/>
          </p:cNvPicPr>
          <p:nvPr/>
        </p:nvPicPr>
        <p:blipFill>
          <a:blip r:embed="rId3" cstate="print"/>
          <a:srcRect l="15073" r="17831" b="24352"/>
          <a:stretch>
            <a:fillRect/>
          </a:stretch>
        </p:blipFill>
        <p:spPr bwMode="auto">
          <a:xfrm>
            <a:off x="4500562" y="-48"/>
            <a:ext cx="4643438" cy="68580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INSP-01\Pictures\2022-08-10\050.jpg"/>
          <p:cNvPicPr>
            <a:picLocks noChangeAspect="1" noChangeArrowheads="1"/>
          </p:cNvPicPr>
          <p:nvPr/>
        </p:nvPicPr>
        <p:blipFill>
          <a:blip r:embed="rId2" cstate="print"/>
          <a:srcRect l="3125" r="30698" b="23013"/>
          <a:stretch>
            <a:fillRect/>
          </a:stretch>
        </p:blipFill>
        <p:spPr bwMode="auto">
          <a:xfrm>
            <a:off x="62088" y="0"/>
            <a:ext cx="4367036" cy="6775672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51.jpg"/>
          <p:cNvPicPr>
            <a:picLocks noChangeAspect="1" noChangeArrowheads="1"/>
          </p:cNvPicPr>
          <p:nvPr/>
        </p:nvPicPr>
        <p:blipFill>
          <a:blip r:embed="rId3" cstate="print"/>
          <a:srcRect l="17831" r="15073" b="23683"/>
          <a:stretch>
            <a:fillRect/>
          </a:stretch>
        </p:blipFill>
        <p:spPr bwMode="auto">
          <a:xfrm>
            <a:off x="4500562" y="0"/>
            <a:ext cx="4643438" cy="68052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INSP-01\Pictures\2022-08-10\052.jpg"/>
          <p:cNvPicPr>
            <a:picLocks noChangeAspect="1" noChangeArrowheads="1"/>
          </p:cNvPicPr>
          <p:nvPr/>
        </p:nvPicPr>
        <p:blipFill>
          <a:blip r:embed="rId2" cstate="print"/>
          <a:srcRect l="630" r="32536" b="23683"/>
          <a:stretch>
            <a:fillRect/>
          </a:stretch>
        </p:blipFill>
        <p:spPr bwMode="auto">
          <a:xfrm>
            <a:off x="24706" y="0"/>
            <a:ext cx="4547294" cy="6858000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53.jpg"/>
          <p:cNvPicPr>
            <a:picLocks noChangeAspect="1" noChangeArrowheads="1"/>
          </p:cNvPicPr>
          <p:nvPr/>
        </p:nvPicPr>
        <p:blipFill>
          <a:blip r:embed="rId3" cstate="print"/>
          <a:srcRect l="12316" r="19669" b="23013"/>
          <a:stretch>
            <a:fillRect/>
          </a:stretch>
        </p:blipFill>
        <p:spPr bwMode="auto">
          <a:xfrm>
            <a:off x="4643438" y="0"/>
            <a:ext cx="4500562" cy="67248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INSP-01\Pictures\2022-08-10\054.jpg"/>
          <p:cNvPicPr>
            <a:picLocks noChangeAspect="1" noChangeArrowheads="1"/>
          </p:cNvPicPr>
          <p:nvPr/>
        </p:nvPicPr>
        <p:blipFill>
          <a:blip r:embed="rId2" cstate="print"/>
          <a:srcRect l="3125" t="669" r="31617" b="23013"/>
          <a:stretch>
            <a:fillRect/>
          </a:stretch>
        </p:blipFill>
        <p:spPr bwMode="auto">
          <a:xfrm>
            <a:off x="0" y="97573"/>
            <a:ext cx="4500562" cy="6617575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55.jpg"/>
          <p:cNvPicPr>
            <a:picLocks noChangeAspect="1" noChangeArrowheads="1"/>
          </p:cNvPicPr>
          <p:nvPr/>
        </p:nvPicPr>
        <p:blipFill>
          <a:blip r:embed="rId3" cstate="print"/>
          <a:srcRect l="17463" r="15992" b="23683"/>
          <a:stretch>
            <a:fillRect/>
          </a:stretch>
        </p:blipFill>
        <p:spPr bwMode="auto">
          <a:xfrm>
            <a:off x="4500563" y="142852"/>
            <a:ext cx="4565248" cy="67151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INSP-01\Pictures\2022-08-10\056.jpg"/>
          <p:cNvPicPr>
            <a:picLocks noChangeAspect="1" noChangeArrowheads="1"/>
          </p:cNvPicPr>
          <p:nvPr/>
        </p:nvPicPr>
        <p:blipFill>
          <a:blip r:embed="rId2" cstate="print"/>
          <a:srcRect l="2206" r="29779" b="23683"/>
          <a:stretch>
            <a:fillRect/>
          </a:stretch>
        </p:blipFill>
        <p:spPr bwMode="auto">
          <a:xfrm>
            <a:off x="-10058" y="0"/>
            <a:ext cx="4439182" cy="6858000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58.jpg"/>
          <p:cNvPicPr>
            <a:picLocks noChangeAspect="1" noChangeArrowheads="1"/>
          </p:cNvPicPr>
          <p:nvPr/>
        </p:nvPicPr>
        <p:blipFill>
          <a:blip r:embed="rId3" cstate="print"/>
          <a:srcRect l="14154" r="17831" b="23013"/>
          <a:stretch>
            <a:fillRect/>
          </a:stretch>
        </p:blipFill>
        <p:spPr bwMode="auto">
          <a:xfrm>
            <a:off x="4500562" y="61761"/>
            <a:ext cx="4643438" cy="67962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INSP-01\Pictures\2022-08-10\059.jpg"/>
          <p:cNvPicPr>
            <a:picLocks noChangeAspect="1" noChangeArrowheads="1"/>
          </p:cNvPicPr>
          <p:nvPr/>
        </p:nvPicPr>
        <p:blipFill>
          <a:blip r:embed="rId2" cstate="print"/>
          <a:srcRect l="805" r="29779" b="23683"/>
          <a:stretch>
            <a:fillRect/>
          </a:stretch>
        </p:blipFill>
        <p:spPr bwMode="auto">
          <a:xfrm>
            <a:off x="0" y="64467"/>
            <a:ext cx="4500562" cy="6793533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60.jpg"/>
          <p:cNvPicPr>
            <a:picLocks noChangeAspect="1" noChangeArrowheads="1"/>
          </p:cNvPicPr>
          <p:nvPr/>
        </p:nvPicPr>
        <p:blipFill>
          <a:blip r:embed="rId3" cstate="print"/>
          <a:srcRect l="14154" r="15992" b="22344"/>
          <a:stretch>
            <a:fillRect/>
          </a:stretch>
        </p:blipFill>
        <p:spPr bwMode="auto">
          <a:xfrm>
            <a:off x="4500562" y="-1"/>
            <a:ext cx="4643438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INSP-01\Pictures\2022-08-10\061.jpg"/>
          <p:cNvPicPr>
            <a:picLocks noChangeAspect="1" noChangeArrowheads="1"/>
          </p:cNvPicPr>
          <p:nvPr/>
        </p:nvPicPr>
        <p:blipFill>
          <a:blip r:embed="rId2" cstate="print"/>
          <a:srcRect l="367" r="30698" b="23683"/>
          <a:stretch>
            <a:fillRect/>
          </a:stretch>
        </p:blipFill>
        <p:spPr bwMode="auto">
          <a:xfrm>
            <a:off x="0" y="0"/>
            <a:ext cx="4511842" cy="6858000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62.jpg"/>
          <p:cNvPicPr>
            <a:picLocks noChangeAspect="1" noChangeArrowheads="1"/>
          </p:cNvPicPr>
          <p:nvPr/>
        </p:nvPicPr>
        <p:blipFill>
          <a:blip r:embed="rId3" cstate="print"/>
          <a:srcRect l="8639" r="22426" b="22344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INSP-01\Pictures\2022-08-10\063.jpg"/>
          <p:cNvPicPr>
            <a:picLocks noChangeAspect="1" noChangeArrowheads="1"/>
          </p:cNvPicPr>
          <p:nvPr/>
        </p:nvPicPr>
        <p:blipFill>
          <a:blip r:embed="rId2" cstate="print"/>
          <a:srcRect l="3125" r="29779" b="23683"/>
          <a:stretch>
            <a:fillRect/>
          </a:stretch>
        </p:blipFill>
        <p:spPr bwMode="auto">
          <a:xfrm>
            <a:off x="0" y="52797"/>
            <a:ext cx="4500562" cy="6805203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64.jpg"/>
          <p:cNvPicPr>
            <a:picLocks noChangeAspect="1" noChangeArrowheads="1"/>
          </p:cNvPicPr>
          <p:nvPr/>
        </p:nvPicPr>
        <p:blipFill>
          <a:blip r:embed="rId3" cstate="print"/>
          <a:srcRect l="12316" r="19669" b="22344"/>
          <a:stretch>
            <a:fillRect/>
          </a:stretch>
        </p:blipFill>
        <p:spPr bwMode="auto">
          <a:xfrm>
            <a:off x="4572000" y="-19281"/>
            <a:ext cx="4572000" cy="68772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INSP-01\Pictures\2022-08-10\065.jpg"/>
          <p:cNvPicPr>
            <a:picLocks noChangeAspect="1" noChangeArrowheads="1"/>
          </p:cNvPicPr>
          <p:nvPr/>
        </p:nvPicPr>
        <p:blipFill>
          <a:blip r:embed="rId2" cstate="print"/>
          <a:srcRect l="4044" r="27022" b="23683"/>
          <a:stretch>
            <a:fillRect/>
          </a:stretch>
        </p:blipFill>
        <p:spPr bwMode="auto">
          <a:xfrm>
            <a:off x="0" y="142876"/>
            <a:ext cx="4643438" cy="6715124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66.jpg"/>
          <p:cNvPicPr>
            <a:picLocks noChangeAspect="1" noChangeArrowheads="1"/>
          </p:cNvPicPr>
          <p:nvPr/>
        </p:nvPicPr>
        <p:blipFill>
          <a:blip r:embed="rId3" cstate="print"/>
          <a:srcRect l="13235" r="18750" b="23683"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NSP-01\Pictures\2022-08-10\006.jpg"/>
          <p:cNvPicPr>
            <a:picLocks noChangeAspect="1" noChangeArrowheads="1"/>
          </p:cNvPicPr>
          <p:nvPr/>
        </p:nvPicPr>
        <p:blipFill>
          <a:blip r:embed="rId2" cstate="print"/>
          <a:srcRect l="919" r="30698" b="22344"/>
          <a:stretch>
            <a:fillRect/>
          </a:stretch>
        </p:blipFill>
        <p:spPr bwMode="auto">
          <a:xfrm>
            <a:off x="0" y="-1"/>
            <a:ext cx="4429124" cy="6905659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07.jpg"/>
          <p:cNvPicPr>
            <a:picLocks noChangeAspect="1" noChangeArrowheads="1"/>
          </p:cNvPicPr>
          <p:nvPr/>
        </p:nvPicPr>
        <p:blipFill>
          <a:blip r:embed="rId3" cstate="print"/>
          <a:srcRect l="8639" r="24265" b="23683"/>
          <a:stretch>
            <a:fillRect/>
          </a:stretch>
        </p:blipFill>
        <p:spPr bwMode="auto">
          <a:xfrm>
            <a:off x="4429124" y="-1"/>
            <a:ext cx="4714876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INSP-01\Pictures\2022-08-10\067.jpg"/>
          <p:cNvPicPr>
            <a:picLocks noChangeAspect="1" noChangeArrowheads="1"/>
          </p:cNvPicPr>
          <p:nvPr/>
        </p:nvPicPr>
        <p:blipFill>
          <a:blip r:embed="rId2" cstate="print"/>
          <a:srcRect l="1286" r="29779" b="23683"/>
          <a:stretch>
            <a:fillRect/>
          </a:stretch>
        </p:blipFill>
        <p:spPr bwMode="auto">
          <a:xfrm>
            <a:off x="0" y="0"/>
            <a:ext cx="4643438" cy="6840853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68.jpg"/>
          <p:cNvPicPr>
            <a:picLocks noChangeAspect="1" noChangeArrowheads="1"/>
          </p:cNvPicPr>
          <p:nvPr/>
        </p:nvPicPr>
        <p:blipFill>
          <a:blip r:embed="rId3" cstate="print"/>
          <a:srcRect l="20588" r="12316" b="22344"/>
          <a:stretch>
            <a:fillRect/>
          </a:stretch>
        </p:blipFill>
        <p:spPr bwMode="auto">
          <a:xfrm>
            <a:off x="4677940" y="0"/>
            <a:ext cx="4466060" cy="6756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INSP-01\Pictures\2022-08-10\069.jpg"/>
          <p:cNvPicPr>
            <a:picLocks noChangeAspect="1" noChangeArrowheads="1"/>
          </p:cNvPicPr>
          <p:nvPr/>
        </p:nvPicPr>
        <p:blipFill>
          <a:blip r:embed="rId2" cstate="print"/>
          <a:srcRect l="1286" r="28860" b="2301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" name="Picture 3" descr="C:\Users\INSP-01\Pictures\2022-08-10\072.jpg"/>
          <p:cNvPicPr>
            <a:picLocks noChangeAspect="1" noChangeArrowheads="1"/>
          </p:cNvPicPr>
          <p:nvPr/>
        </p:nvPicPr>
        <p:blipFill>
          <a:blip r:embed="rId3" cstate="print"/>
          <a:srcRect l="9559" r="22426" b="23013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INSP-01\Pictures\2022-08-10\073.jpg"/>
          <p:cNvPicPr>
            <a:picLocks noChangeAspect="1" noChangeArrowheads="1"/>
          </p:cNvPicPr>
          <p:nvPr/>
        </p:nvPicPr>
        <p:blipFill>
          <a:blip r:embed="rId2" cstate="print"/>
          <a:srcRect r="30698" b="23013"/>
          <a:stretch>
            <a:fillRect/>
          </a:stretch>
        </p:blipFill>
        <p:spPr bwMode="auto">
          <a:xfrm>
            <a:off x="58613" y="0"/>
            <a:ext cx="4309103" cy="6858000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74.jpg"/>
          <p:cNvPicPr>
            <a:picLocks noChangeAspect="1" noChangeArrowheads="1"/>
          </p:cNvPicPr>
          <p:nvPr/>
        </p:nvPicPr>
        <p:blipFill>
          <a:blip r:embed="rId3" cstate="print"/>
          <a:srcRect l="11397" r="21507" b="23683"/>
          <a:stretch>
            <a:fillRect/>
          </a:stretch>
        </p:blipFill>
        <p:spPr bwMode="auto">
          <a:xfrm>
            <a:off x="4357686" y="-160515"/>
            <a:ext cx="4786314" cy="69167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INSP-01\Pictures\2022-08-10\075.jpg"/>
          <p:cNvPicPr>
            <a:picLocks noChangeAspect="1" noChangeArrowheads="1"/>
          </p:cNvPicPr>
          <p:nvPr/>
        </p:nvPicPr>
        <p:blipFill>
          <a:blip r:embed="rId2" cstate="print"/>
          <a:srcRect l="4044" r="27941" b="23683"/>
          <a:stretch>
            <a:fillRect/>
          </a:stretch>
        </p:blipFill>
        <p:spPr bwMode="auto">
          <a:xfrm>
            <a:off x="0" y="1"/>
            <a:ext cx="4524360" cy="6858000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76.jpg"/>
          <p:cNvPicPr>
            <a:picLocks noChangeAspect="1" noChangeArrowheads="1"/>
          </p:cNvPicPr>
          <p:nvPr/>
        </p:nvPicPr>
        <p:blipFill>
          <a:blip r:embed="rId3" cstate="print"/>
          <a:srcRect l="12316" r="18750" b="22344"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INSP-01\Pictures\2022-08-10\077.jpg"/>
          <p:cNvPicPr>
            <a:picLocks noChangeAspect="1" noChangeArrowheads="1"/>
          </p:cNvPicPr>
          <p:nvPr/>
        </p:nvPicPr>
        <p:blipFill>
          <a:blip r:embed="rId2" cstate="print"/>
          <a:srcRect l="4044" r="29779" b="22344"/>
          <a:stretch>
            <a:fillRect/>
          </a:stretch>
        </p:blipFill>
        <p:spPr bwMode="auto">
          <a:xfrm>
            <a:off x="0" y="67472"/>
            <a:ext cx="4500562" cy="6790528"/>
          </a:xfrm>
          <a:prstGeom prst="rect">
            <a:avLst/>
          </a:prstGeom>
          <a:noFill/>
        </p:spPr>
      </p:pic>
      <p:pic>
        <p:nvPicPr>
          <p:cNvPr id="35843" name="Picture 3" descr="C:\Users\INSP-01\Pictures\2022-08-10\078.jpg"/>
          <p:cNvPicPr>
            <a:picLocks noChangeAspect="1" noChangeArrowheads="1"/>
          </p:cNvPicPr>
          <p:nvPr/>
        </p:nvPicPr>
        <p:blipFill>
          <a:blip r:embed="rId3" cstate="print"/>
          <a:srcRect l="6801" r="25184" b="23683"/>
          <a:stretch>
            <a:fillRect/>
          </a:stretch>
        </p:blipFill>
        <p:spPr bwMode="auto">
          <a:xfrm>
            <a:off x="4572001" y="142852"/>
            <a:ext cx="4572000" cy="65722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INSP-01\Pictures\2022-08-10\079.jpg"/>
          <p:cNvPicPr>
            <a:picLocks noChangeAspect="1" noChangeArrowheads="1"/>
          </p:cNvPicPr>
          <p:nvPr/>
        </p:nvPicPr>
        <p:blipFill>
          <a:blip r:embed="rId2" cstate="print"/>
          <a:srcRect l="4963" r="30698" b="23013"/>
          <a:stretch>
            <a:fillRect/>
          </a:stretch>
        </p:blipFill>
        <p:spPr bwMode="auto">
          <a:xfrm>
            <a:off x="0" y="81595"/>
            <a:ext cx="4500562" cy="6776405"/>
          </a:xfrm>
          <a:prstGeom prst="rect">
            <a:avLst/>
          </a:prstGeom>
          <a:noFill/>
        </p:spPr>
      </p:pic>
      <p:pic>
        <p:nvPicPr>
          <p:cNvPr id="36867" name="Picture 3" descr="C:\Users\INSP-01\Pictures\2022-08-10\080.jpg"/>
          <p:cNvPicPr>
            <a:picLocks noChangeAspect="1" noChangeArrowheads="1"/>
          </p:cNvPicPr>
          <p:nvPr/>
        </p:nvPicPr>
        <p:blipFill>
          <a:blip r:embed="rId3" cstate="print"/>
          <a:srcRect l="9559" r="22426" b="24352"/>
          <a:stretch>
            <a:fillRect/>
          </a:stretch>
        </p:blipFill>
        <p:spPr bwMode="auto">
          <a:xfrm>
            <a:off x="4500562" y="0"/>
            <a:ext cx="464343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INSP-01\Pictures\2022-08-10\081.jpg"/>
          <p:cNvPicPr>
            <a:picLocks noChangeAspect="1" noChangeArrowheads="1"/>
          </p:cNvPicPr>
          <p:nvPr/>
        </p:nvPicPr>
        <p:blipFill>
          <a:blip r:embed="rId2" cstate="print"/>
          <a:srcRect l="1286" r="29779" b="23013"/>
          <a:stretch>
            <a:fillRect/>
          </a:stretch>
        </p:blipFill>
        <p:spPr bwMode="auto">
          <a:xfrm>
            <a:off x="0" y="66627"/>
            <a:ext cx="4572000" cy="6791373"/>
          </a:xfrm>
          <a:prstGeom prst="rect">
            <a:avLst/>
          </a:prstGeom>
          <a:noFill/>
        </p:spPr>
      </p:pic>
      <p:pic>
        <p:nvPicPr>
          <p:cNvPr id="37891" name="Picture 3" descr="C:\Users\INSP-01\Pictures\2022-08-10\082.jpg"/>
          <p:cNvPicPr>
            <a:picLocks noChangeAspect="1" noChangeArrowheads="1"/>
          </p:cNvPicPr>
          <p:nvPr/>
        </p:nvPicPr>
        <p:blipFill>
          <a:blip r:embed="rId3" cstate="print"/>
          <a:srcRect l="18750" r="12316" b="23013"/>
          <a:stretch>
            <a:fillRect/>
          </a:stretch>
        </p:blipFill>
        <p:spPr bwMode="auto">
          <a:xfrm>
            <a:off x="4572000" y="0"/>
            <a:ext cx="4572000" cy="67913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INSP-01\Pictures\2022-08-10\083.jpg"/>
          <p:cNvPicPr>
            <a:picLocks noChangeAspect="1" noChangeArrowheads="1"/>
          </p:cNvPicPr>
          <p:nvPr/>
        </p:nvPicPr>
        <p:blipFill>
          <a:blip r:embed="rId2" cstate="print"/>
          <a:srcRect l="1286" r="30699" b="22553"/>
          <a:stretch>
            <a:fillRect/>
          </a:stretch>
        </p:blipFill>
        <p:spPr bwMode="auto">
          <a:xfrm>
            <a:off x="0" y="0"/>
            <a:ext cx="4643438" cy="6812617"/>
          </a:xfrm>
          <a:prstGeom prst="rect">
            <a:avLst/>
          </a:prstGeom>
          <a:noFill/>
        </p:spPr>
      </p:pic>
      <p:pic>
        <p:nvPicPr>
          <p:cNvPr id="3" name="Picture 3" descr="C:\Users\INSP-01\Pictures\2022-08-10\002.jpg"/>
          <p:cNvPicPr>
            <a:picLocks noChangeAspect="1" noChangeArrowheads="1"/>
          </p:cNvPicPr>
          <p:nvPr/>
        </p:nvPicPr>
        <p:blipFill>
          <a:blip r:embed="rId3" cstate="print"/>
          <a:srcRect l="1838" t="12050" r="28308" b="10963"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3FE3161-01D2-0C66-0FA8-7C631E2DB67A}"/>
              </a:ext>
            </a:extLst>
          </p:cNvPr>
          <p:cNvSpPr txBox="1"/>
          <p:nvPr/>
        </p:nvSpPr>
        <p:spPr>
          <a:xfrm>
            <a:off x="3347864" y="2420888"/>
            <a:ext cx="2032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b="1" dirty="0">
                <a:latin typeface="Curlz MT" panose="04040404050702020202" pitchFamily="82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714164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SP-01\Pictures\2022-08-10\008.jpg"/>
          <p:cNvPicPr>
            <a:picLocks noChangeAspect="1" noChangeArrowheads="1"/>
          </p:cNvPicPr>
          <p:nvPr/>
        </p:nvPicPr>
        <p:blipFill>
          <a:blip r:embed="rId2" cstate="print"/>
          <a:srcRect l="2205" r="30699" b="24352"/>
          <a:stretch>
            <a:fillRect/>
          </a:stretch>
        </p:blipFill>
        <p:spPr bwMode="auto">
          <a:xfrm>
            <a:off x="0" y="-30312"/>
            <a:ext cx="4357686" cy="6888312"/>
          </a:xfrm>
          <a:prstGeom prst="rect">
            <a:avLst/>
          </a:prstGeom>
          <a:noFill/>
        </p:spPr>
      </p:pic>
      <p:pic>
        <p:nvPicPr>
          <p:cNvPr id="5" name="Picture 4" descr="C:\Users\INSP-01\Pictures\2022-08-10\011.jpg"/>
          <p:cNvPicPr>
            <a:picLocks noChangeAspect="1" noChangeArrowheads="1"/>
          </p:cNvPicPr>
          <p:nvPr/>
        </p:nvPicPr>
        <p:blipFill>
          <a:blip r:embed="rId3" cstate="print"/>
          <a:srcRect l="7720" r="25184" b="23683"/>
          <a:stretch>
            <a:fillRect/>
          </a:stretch>
        </p:blipFill>
        <p:spPr bwMode="auto">
          <a:xfrm>
            <a:off x="4429124" y="52846"/>
            <a:ext cx="4714876" cy="68051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INSP-01\Pictures\2022-08-10\010.jpg"/>
          <p:cNvPicPr>
            <a:picLocks noChangeAspect="1" noChangeArrowheads="1"/>
          </p:cNvPicPr>
          <p:nvPr/>
        </p:nvPicPr>
        <p:blipFill>
          <a:blip r:embed="rId2" cstate="print"/>
          <a:srcRect l="3125" r="30698" b="23683"/>
          <a:stretch>
            <a:fillRect/>
          </a:stretch>
        </p:blipFill>
        <p:spPr bwMode="auto">
          <a:xfrm>
            <a:off x="-3776" y="-1"/>
            <a:ext cx="4432900" cy="6858001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12.jpg"/>
          <p:cNvPicPr>
            <a:picLocks noChangeAspect="1" noChangeArrowheads="1"/>
          </p:cNvPicPr>
          <p:nvPr/>
        </p:nvPicPr>
        <p:blipFill>
          <a:blip r:embed="rId3" cstate="print"/>
          <a:srcRect l="7720" r="25184" b="24352"/>
          <a:stretch>
            <a:fillRect/>
          </a:stretch>
        </p:blipFill>
        <p:spPr bwMode="auto">
          <a:xfrm>
            <a:off x="4500562" y="64613"/>
            <a:ext cx="4643438" cy="67454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INSP-01\Pictures\2022-08-10\013.jpg"/>
          <p:cNvPicPr>
            <a:picLocks noChangeAspect="1" noChangeArrowheads="1"/>
          </p:cNvPicPr>
          <p:nvPr/>
        </p:nvPicPr>
        <p:blipFill>
          <a:blip r:embed="rId2" cstate="print"/>
          <a:srcRect l="3125" r="30698" b="23755"/>
          <a:stretch>
            <a:fillRect/>
          </a:stretch>
        </p:blipFill>
        <p:spPr bwMode="auto">
          <a:xfrm>
            <a:off x="0" y="0"/>
            <a:ext cx="4286247" cy="6858000"/>
          </a:xfrm>
          <a:prstGeom prst="rect">
            <a:avLst/>
          </a:prstGeom>
          <a:noFill/>
        </p:spPr>
      </p:pic>
      <p:pic>
        <p:nvPicPr>
          <p:cNvPr id="5" name="Picture 3" descr="C:\Users\INSP-01\Pictures\2022-08-10\015.jpg"/>
          <p:cNvPicPr>
            <a:picLocks noChangeAspect="1" noChangeArrowheads="1"/>
          </p:cNvPicPr>
          <p:nvPr/>
        </p:nvPicPr>
        <p:blipFill>
          <a:blip r:embed="rId3" cstate="print"/>
          <a:srcRect l="10478" t="2008" r="24264" b="23683"/>
          <a:stretch>
            <a:fillRect/>
          </a:stretch>
        </p:blipFill>
        <p:spPr bwMode="auto">
          <a:xfrm>
            <a:off x="4357686" y="-70405"/>
            <a:ext cx="4786314" cy="69284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INSP-01\Pictures\2022-08-10\016.jpg"/>
          <p:cNvPicPr>
            <a:picLocks noChangeAspect="1" noChangeArrowheads="1"/>
          </p:cNvPicPr>
          <p:nvPr/>
        </p:nvPicPr>
        <p:blipFill>
          <a:blip r:embed="rId2" cstate="print"/>
          <a:srcRect l="4044" r="30698" b="23683"/>
          <a:stretch>
            <a:fillRect/>
          </a:stretch>
        </p:blipFill>
        <p:spPr bwMode="auto">
          <a:xfrm>
            <a:off x="0" y="41229"/>
            <a:ext cx="4500562" cy="6767493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17.jpg"/>
          <p:cNvPicPr>
            <a:picLocks noChangeAspect="1" noChangeArrowheads="1"/>
          </p:cNvPicPr>
          <p:nvPr/>
        </p:nvPicPr>
        <p:blipFill>
          <a:blip r:embed="rId3" cstate="print"/>
          <a:srcRect l="6801" r="27022" b="24438"/>
          <a:stretch>
            <a:fillRect/>
          </a:stretch>
        </p:blipFill>
        <p:spPr bwMode="auto">
          <a:xfrm>
            <a:off x="4572000" y="57500"/>
            <a:ext cx="4572000" cy="6800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INSP-01\Pictures\2022-08-10\018.jpg"/>
          <p:cNvPicPr>
            <a:picLocks noChangeAspect="1" noChangeArrowheads="1"/>
          </p:cNvPicPr>
          <p:nvPr/>
        </p:nvPicPr>
        <p:blipFill>
          <a:blip r:embed="rId2" cstate="print"/>
          <a:srcRect l="4044" r="30698" b="24352"/>
          <a:stretch>
            <a:fillRect/>
          </a:stretch>
        </p:blipFill>
        <p:spPr bwMode="auto">
          <a:xfrm>
            <a:off x="0" y="2994"/>
            <a:ext cx="4500561" cy="6855006"/>
          </a:xfrm>
          <a:prstGeom prst="rect">
            <a:avLst/>
          </a:prstGeom>
          <a:noFill/>
        </p:spPr>
      </p:pic>
      <p:pic>
        <p:nvPicPr>
          <p:cNvPr id="4" name="Picture 2" descr="C:\Users\INSP-01\Pictures\2022-08-10\019.jpg"/>
          <p:cNvPicPr>
            <a:picLocks noChangeAspect="1" noChangeArrowheads="1"/>
          </p:cNvPicPr>
          <p:nvPr/>
        </p:nvPicPr>
        <p:blipFill>
          <a:blip r:embed="rId3" cstate="print"/>
          <a:srcRect r="32904" b="23052"/>
          <a:stretch>
            <a:fillRect/>
          </a:stretch>
        </p:blipFill>
        <p:spPr bwMode="auto">
          <a:xfrm rot="10800000">
            <a:off x="4572000" y="19678"/>
            <a:ext cx="4572000" cy="6861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INSP-01\Pictures\2022-08-10\020.jpg"/>
          <p:cNvPicPr>
            <a:picLocks noChangeAspect="1" noChangeArrowheads="1"/>
          </p:cNvPicPr>
          <p:nvPr/>
        </p:nvPicPr>
        <p:blipFill>
          <a:blip r:embed="rId2" cstate="print"/>
          <a:srcRect l="6801" r="28860" b="23013"/>
          <a:stretch>
            <a:fillRect/>
          </a:stretch>
        </p:blipFill>
        <p:spPr bwMode="auto">
          <a:xfrm>
            <a:off x="0" y="0"/>
            <a:ext cx="4357686" cy="6842687"/>
          </a:xfrm>
          <a:prstGeom prst="rect">
            <a:avLst/>
          </a:prstGeom>
          <a:noFill/>
        </p:spPr>
      </p:pic>
      <p:pic>
        <p:nvPicPr>
          <p:cNvPr id="4" name="Picture 3" descr="C:\Users\INSP-01\Pictures\2022-08-10\022.jpg"/>
          <p:cNvPicPr>
            <a:picLocks noChangeAspect="1" noChangeArrowheads="1"/>
          </p:cNvPicPr>
          <p:nvPr/>
        </p:nvPicPr>
        <p:blipFill>
          <a:blip r:embed="rId3" cstate="print"/>
          <a:srcRect l="8272" r="25551" b="24352"/>
          <a:stretch>
            <a:fillRect/>
          </a:stretch>
        </p:blipFill>
        <p:spPr bwMode="auto">
          <a:xfrm>
            <a:off x="4357686" y="0"/>
            <a:ext cx="4786314" cy="67270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669</TotalTime>
  <Words>1</Words>
  <Application>Microsoft Office PowerPoint</Application>
  <PresentationFormat>Presentación en pantalla (4:3)</PresentationFormat>
  <Paragraphs>1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Century Gothic</vt:lpstr>
      <vt:lpstr>Curlz MT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INSP-01</dc:creator>
  <cp:lastModifiedBy>USUARIO06-2024</cp:lastModifiedBy>
  <cp:revision>15</cp:revision>
  <dcterms:created xsi:type="dcterms:W3CDTF">2022-08-10T12:26:19Z</dcterms:created>
  <dcterms:modified xsi:type="dcterms:W3CDTF">2024-08-26T13:16:33Z</dcterms:modified>
</cp:coreProperties>
</file>