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1"/>
  </p:notesMasterIdLst>
  <p:sldIdLst>
    <p:sldId id="295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8" r:id="rId30"/>
    <p:sldId id="285" r:id="rId31"/>
    <p:sldId id="286" r:id="rId32"/>
    <p:sldId id="287" r:id="rId33"/>
    <p:sldId id="284" r:id="rId34"/>
    <p:sldId id="289" r:id="rId35"/>
    <p:sldId id="290" r:id="rId36"/>
    <p:sldId id="291" r:id="rId37"/>
    <p:sldId id="292" r:id="rId38"/>
    <p:sldId id="294" r:id="rId39"/>
    <p:sldId id="293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EEC5D-1078-4E77-8934-85C1ACA35BBB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D063E-CBFA-4A13-977A-4572BD63B1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99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D063E-CBFA-4A13-977A-4572BD63B198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24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530DB3-2EA4-4145-AFA5-DC2A20B6EE8D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C3B09C-E1FC-4A01-8CA6-5DB10F1F628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052758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0DB3-2EA4-4145-AFA5-DC2A20B6EE8D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B09C-E1FC-4A01-8CA6-5DB10F1F62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78112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0DB3-2EA4-4145-AFA5-DC2A20B6EE8D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B09C-E1FC-4A01-8CA6-5DB10F1F628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624615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0DB3-2EA4-4145-AFA5-DC2A20B6EE8D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B09C-E1FC-4A01-8CA6-5DB10F1F6286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741946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0DB3-2EA4-4145-AFA5-DC2A20B6EE8D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B09C-E1FC-4A01-8CA6-5DB10F1F62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145849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0DB3-2EA4-4145-AFA5-DC2A20B6EE8D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B09C-E1FC-4A01-8CA6-5DB10F1F6286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059220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0DB3-2EA4-4145-AFA5-DC2A20B6EE8D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B09C-E1FC-4A01-8CA6-5DB10F1F628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485355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0DB3-2EA4-4145-AFA5-DC2A20B6EE8D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B09C-E1FC-4A01-8CA6-5DB10F1F628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397246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0DB3-2EA4-4145-AFA5-DC2A20B6EE8D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B09C-E1FC-4A01-8CA6-5DB10F1F628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10077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0DB3-2EA4-4145-AFA5-DC2A20B6EE8D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B09C-E1FC-4A01-8CA6-5DB10F1F62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46556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0DB3-2EA4-4145-AFA5-DC2A20B6EE8D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B09C-E1FC-4A01-8CA6-5DB10F1F628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96069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0DB3-2EA4-4145-AFA5-DC2A20B6EE8D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B09C-E1FC-4A01-8CA6-5DB10F1F62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920899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0DB3-2EA4-4145-AFA5-DC2A20B6EE8D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B09C-E1FC-4A01-8CA6-5DB10F1F628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065493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0DB3-2EA4-4145-AFA5-DC2A20B6EE8D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B09C-E1FC-4A01-8CA6-5DB10F1F628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785790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0DB3-2EA4-4145-AFA5-DC2A20B6EE8D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B09C-E1FC-4A01-8CA6-5DB10F1F62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95243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0DB3-2EA4-4145-AFA5-DC2A20B6EE8D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B09C-E1FC-4A01-8CA6-5DB10F1F6286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22343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0DB3-2EA4-4145-AFA5-DC2A20B6EE8D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B09C-E1FC-4A01-8CA6-5DB10F1F62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827501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530DB3-2EA4-4145-AFA5-DC2A20B6EE8D}" type="datetimeFigureOut">
              <a:rPr lang="es-ES" smtClean="0"/>
              <a:t>22/08/2025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C3B09C-E1FC-4A01-8CA6-5DB10F1F62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78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cover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82A2FC2-BC31-64A6-7776-EE8F03274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4" r="41360" b="31001"/>
          <a:stretch>
            <a:fillRect/>
          </a:stretch>
        </p:blipFill>
        <p:spPr>
          <a:xfrm>
            <a:off x="5719009" y="997702"/>
            <a:ext cx="3216443" cy="46471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8B412FF-E894-E0BE-8456-63A95EB8A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" t="9824" r="40188" b="27953"/>
          <a:stretch>
            <a:fillRect/>
          </a:stretch>
        </p:blipFill>
        <p:spPr>
          <a:xfrm>
            <a:off x="2863406" y="997702"/>
            <a:ext cx="2991963" cy="456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8200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6946663-A7E0-58F3-64B1-88AAB9551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4843" r="15555" b="14197"/>
          <a:stretch>
            <a:fillRect/>
          </a:stretch>
        </p:blipFill>
        <p:spPr>
          <a:xfrm rot="16200000">
            <a:off x="3442520" y="-166958"/>
            <a:ext cx="4841747" cy="70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2390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17B58F6-67B9-8760-32D0-95AE3CD70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" t="3737" r="15086" b="14622"/>
          <a:stretch>
            <a:fillRect/>
          </a:stretch>
        </p:blipFill>
        <p:spPr>
          <a:xfrm rot="16200000">
            <a:off x="3484681" y="-203735"/>
            <a:ext cx="4861691" cy="711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53146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2050BFA-85B2-6F91-56B5-8DA73BBDA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t="5693" r="14853" b="12665"/>
          <a:stretch>
            <a:fillRect/>
          </a:stretch>
        </p:blipFill>
        <p:spPr>
          <a:xfrm rot="16200000">
            <a:off x="3485363" y="-104356"/>
            <a:ext cx="4864635" cy="711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83624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F473C9-82F9-1ED4-5329-8AFBACAD9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" t="3566" r="14970" b="14367"/>
          <a:stretch>
            <a:fillRect/>
          </a:stretch>
        </p:blipFill>
        <p:spPr>
          <a:xfrm rot="16200000">
            <a:off x="3235002" y="-326348"/>
            <a:ext cx="4916906" cy="722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9447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400AF18-AF26-5CEA-C360-B62CD8737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 t="4672" r="15087" b="13686"/>
          <a:stretch>
            <a:fillRect/>
          </a:stretch>
        </p:blipFill>
        <p:spPr>
          <a:xfrm rot="16200000">
            <a:off x="3524752" y="-120319"/>
            <a:ext cx="4909890" cy="709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23849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4CB862-1413-26DF-A9AA-7B3B96DD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" t="6628" r="15088" b="13432"/>
          <a:stretch>
            <a:fillRect/>
          </a:stretch>
        </p:blipFill>
        <p:spPr>
          <a:xfrm rot="16200000">
            <a:off x="3574660" y="-131072"/>
            <a:ext cx="4769965" cy="689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16836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6F7C70C-7D25-12AC-92E3-65ADB1421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" t="2801" r="15789" b="16748"/>
          <a:stretch>
            <a:fillRect/>
          </a:stretch>
        </p:blipFill>
        <p:spPr>
          <a:xfrm rot="16200000">
            <a:off x="3289500" y="-79346"/>
            <a:ext cx="4812634" cy="689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40354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70DD55F-CF37-53D9-D993-9AD43070A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5948" r="15555" b="12666"/>
          <a:stretch>
            <a:fillRect/>
          </a:stretch>
        </p:blipFill>
        <p:spPr>
          <a:xfrm rot="16200000">
            <a:off x="3404634" y="-301093"/>
            <a:ext cx="4925532" cy="733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51842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AB2728C-9932-C3C6-5837-92DD755EE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" t="9179" r="15789" b="9521"/>
          <a:stretch>
            <a:fillRect/>
          </a:stretch>
        </p:blipFill>
        <p:spPr>
          <a:xfrm rot="16200000">
            <a:off x="3572830" y="-180476"/>
            <a:ext cx="4837795" cy="721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53380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CC7228-91B6-5C78-2729-7194FD8EA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" r="39867" b="36959"/>
          <a:stretch>
            <a:fillRect/>
          </a:stretch>
        </p:blipFill>
        <p:spPr>
          <a:xfrm rot="10800000">
            <a:off x="2454437" y="704556"/>
            <a:ext cx="3489159" cy="51748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AC93B40-0D36-609C-574D-FAEE14F75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4913" r="39222" b="33333"/>
          <a:stretch>
            <a:fillRect/>
          </a:stretch>
        </p:blipFill>
        <p:spPr>
          <a:xfrm>
            <a:off x="5943598" y="704556"/>
            <a:ext cx="3176337" cy="51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282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702E64D-F532-E19A-CDD7-8BFAD87A3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1" t="2339" r="35202" b="38245"/>
          <a:stretch>
            <a:fillRect/>
          </a:stretch>
        </p:blipFill>
        <p:spPr>
          <a:xfrm>
            <a:off x="5727032" y="820896"/>
            <a:ext cx="3594467" cy="497030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350D41D-1024-7492-18F4-954295F1B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6" t="17660" r="37292" b="43206"/>
          <a:stretch>
            <a:fillRect/>
          </a:stretch>
        </p:blipFill>
        <p:spPr>
          <a:xfrm>
            <a:off x="1925053" y="820896"/>
            <a:ext cx="3457073" cy="503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24077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F3E658-5F5F-79F4-B91D-1C83D60CD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6" r="14035" b="7988"/>
          <a:stretch>
            <a:fillRect/>
          </a:stretch>
        </p:blipFill>
        <p:spPr>
          <a:xfrm rot="16200000">
            <a:off x="2923915" y="-132348"/>
            <a:ext cx="5397691" cy="712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4844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2D3D33-0454-4198-DCE9-2C4477F15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1525" r="14152" b="12241"/>
          <a:stretch>
            <a:fillRect/>
          </a:stretch>
        </p:blipFill>
        <p:spPr>
          <a:xfrm rot="16200000">
            <a:off x="3322512" y="-266494"/>
            <a:ext cx="5101388" cy="725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17091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431C2F-D41A-C7C1-C356-6C31693A1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2" r="15439" b="9689"/>
          <a:stretch>
            <a:fillRect/>
          </a:stretch>
        </p:blipFill>
        <p:spPr>
          <a:xfrm rot="16200000">
            <a:off x="3390281" y="-478639"/>
            <a:ext cx="5021179" cy="769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95936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E7D19C-EBBA-30C0-73FF-49A6AEEF5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" r="16257" b="8498"/>
          <a:stretch>
            <a:fillRect/>
          </a:stretch>
        </p:blipFill>
        <p:spPr>
          <a:xfrm rot="16200000">
            <a:off x="3205508" y="-558561"/>
            <a:ext cx="5059089" cy="79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20751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ABD757A-77FB-77F4-C27D-621BE4E78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" r="15204" b="10796"/>
          <a:stretch>
            <a:fillRect/>
          </a:stretch>
        </p:blipFill>
        <p:spPr>
          <a:xfrm rot="16200000">
            <a:off x="3360821" y="-401053"/>
            <a:ext cx="5085348" cy="768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35481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866F8D-A75A-E760-5EDC-7603FD859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" r="15439" b="10880"/>
          <a:stretch>
            <a:fillRect/>
          </a:stretch>
        </p:blipFill>
        <p:spPr>
          <a:xfrm rot="16200000">
            <a:off x="3076073" y="-425117"/>
            <a:ext cx="5149517" cy="770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86409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79FDCDE-3FC8-0773-59DD-A29F54920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" t="5097" r="15439" b="8839"/>
          <a:stretch>
            <a:fillRect/>
          </a:stretch>
        </p:blipFill>
        <p:spPr>
          <a:xfrm rot="16200000">
            <a:off x="3272184" y="-508930"/>
            <a:ext cx="5149515" cy="787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10230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74B98C-ED8A-78E3-04B0-C2C085383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t="6032" r="15906" b="8414"/>
          <a:stretch>
            <a:fillRect/>
          </a:stretch>
        </p:blipFill>
        <p:spPr>
          <a:xfrm rot="16200000">
            <a:off x="3193960" y="-450761"/>
            <a:ext cx="5042082" cy="770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54279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EE6F866-1108-FC52-9615-05A519D2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291" r="15555" b="11561"/>
          <a:stretch>
            <a:fillRect/>
          </a:stretch>
        </p:blipFill>
        <p:spPr>
          <a:xfrm rot="16200000">
            <a:off x="3078153" y="-312821"/>
            <a:ext cx="5193485" cy="748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03697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71ADA3-77BC-1F52-5FE1-483CF5F5F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4502" r="15088" b="9520"/>
          <a:stretch>
            <a:fillRect/>
          </a:stretch>
        </p:blipFill>
        <p:spPr>
          <a:xfrm rot="16200000">
            <a:off x="3187285" y="-220579"/>
            <a:ext cx="5111577" cy="729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4356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84A4CEE-2A5C-D601-238A-E9BD5624E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" t="2515" r="15497" b="16315"/>
          <a:stretch>
            <a:fillRect/>
          </a:stretch>
        </p:blipFill>
        <p:spPr>
          <a:xfrm rot="5400000">
            <a:off x="3243518" y="-85217"/>
            <a:ext cx="4900864" cy="672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5379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60760C-CF26-176B-D57F-3E7FCD3D1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t="3227" r="15321" b="9860"/>
          <a:stretch>
            <a:fillRect/>
          </a:stretch>
        </p:blipFill>
        <p:spPr>
          <a:xfrm rot="16200000">
            <a:off x="3369211" y="-414295"/>
            <a:ext cx="5044504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19650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7CF521-7AA2-CB65-8C68-4DC88E0FF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" t="2631" r="15907" b="11305"/>
          <a:stretch>
            <a:fillRect/>
          </a:stretch>
        </p:blipFill>
        <p:spPr>
          <a:xfrm rot="16200000">
            <a:off x="3412791" y="-324688"/>
            <a:ext cx="4989428" cy="754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84253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B0BD37C-B56F-41CD-AF24-59E980F9C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 t="4928" r="14971" b="9009"/>
          <a:stretch>
            <a:fillRect/>
          </a:stretch>
        </p:blipFill>
        <p:spPr>
          <a:xfrm rot="16200000">
            <a:off x="3284828" y="-308813"/>
            <a:ext cx="5060874" cy="747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57661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3A89F2-CDAD-3BC1-74B0-38F699141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t="3991" r="15789" b="9180"/>
          <a:stretch>
            <a:fillRect/>
          </a:stretch>
        </p:blipFill>
        <p:spPr>
          <a:xfrm rot="16200000">
            <a:off x="3078973" y="-472134"/>
            <a:ext cx="5352265" cy="7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141247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AA6A3D5-697A-9EDD-0810-8F1C17D64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4757" r="15674" b="9094"/>
          <a:stretch>
            <a:fillRect/>
          </a:stretch>
        </p:blipFill>
        <p:spPr>
          <a:xfrm rot="16200000">
            <a:off x="3057642" y="-506947"/>
            <a:ext cx="5356737" cy="768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49457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E49E3DD-21E2-BC7B-1E82-F923BFFEE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t="3566" r="14970" b="9944"/>
          <a:stretch>
            <a:fillRect/>
          </a:stretch>
        </p:blipFill>
        <p:spPr>
          <a:xfrm rot="16200000">
            <a:off x="3196263" y="-253299"/>
            <a:ext cx="5126976" cy="73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94847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95BF19F-41AC-5C89-29AA-87A8B01FC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2546" r="14853" b="10115"/>
          <a:stretch>
            <a:fillRect/>
          </a:stretch>
        </p:blipFill>
        <p:spPr>
          <a:xfrm rot="16200000">
            <a:off x="3254962" y="-291185"/>
            <a:ext cx="4997116" cy="716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46737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16E8DA0-520C-BF8F-2C5B-10878C3ED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t="5182" r="16023" b="9265"/>
          <a:stretch>
            <a:fillRect/>
          </a:stretch>
        </p:blipFill>
        <p:spPr>
          <a:xfrm rot="16200000">
            <a:off x="3330816" y="-186563"/>
            <a:ext cx="4993103" cy="711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7863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D2E526-CA40-2345-E28B-69471457C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" t="5012" r="16375" b="9775"/>
          <a:stretch>
            <a:fillRect/>
          </a:stretch>
        </p:blipFill>
        <p:spPr>
          <a:xfrm rot="16200000">
            <a:off x="3358216" y="-69581"/>
            <a:ext cx="4815605" cy="686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17767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9A38551-A952-90D2-9A9D-981A2BFDE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t="4842" r="15672" b="10115"/>
          <a:stretch>
            <a:fillRect/>
          </a:stretch>
        </p:blipFill>
        <p:spPr>
          <a:xfrm rot="16200000">
            <a:off x="3081825" y="-178199"/>
            <a:ext cx="5093365" cy="72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7284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69AFCEC-FD02-9A02-6320-B2F1177BF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" r="15204" b="17003"/>
          <a:stretch>
            <a:fillRect/>
          </a:stretch>
        </p:blipFill>
        <p:spPr>
          <a:xfrm rot="16200000">
            <a:off x="2846654" y="-538233"/>
            <a:ext cx="5366084" cy="777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5260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6B805D2-24AE-0EB3-CB44-619641A96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" r="14620" b="16322"/>
          <a:stretch>
            <a:fillRect/>
          </a:stretch>
        </p:blipFill>
        <p:spPr>
          <a:xfrm rot="16200000">
            <a:off x="3216445" y="-433135"/>
            <a:ext cx="4908884" cy="768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5368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B5E740-9D51-5638-C226-E91F1F6E8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" r="15088" b="15048"/>
          <a:stretch>
            <a:fillRect/>
          </a:stretch>
        </p:blipFill>
        <p:spPr>
          <a:xfrm rot="16200000">
            <a:off x="3352186" y="-448562"/>
            <a:ext cx="5013159" cy="756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407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DD0C460-701B-B515-B996-52C5FDEA8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6" r="14269" b="15557"/>
          <a:stretch>
            <a:fillRect/>
          </a:stretch>
        </p:blipFill>
        <p:spPr>
          <a:xfrm rot="16200000">
            <a:off x="2927687" y="-457202"/>
            <a:ext cx="5414210" cy="77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736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282A14-98C0-BD19-BF0C-A8CD65A17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t="1866" r="15439" b="15303"/>
          <a:stretch>
            <a:fillRect/>
          </a:stretch>
        </p:blipFill>
        <p:spPr>
          <a:xfrm rot="16200000">
            <a:off x="3427955" y="-245692"/>
            <a:ext cx="5047334" cy="721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74563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38F10D-338B-A0DB-51FA-8937484FD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 t="3736" r="15087" b="15558"/>
          <a:stretch>
            <a:fillRect/>
          </a:stretch>
        </p:blipFill>
        <p:spPr>
          <a:xfrm rot="16200000">
            <a:off x="3301887" y="-225811"/>
            <a:ext cx="4989092" cy="730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29109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115</TotalTime>
  <Words>1</Words>
  <Application>Microsoft Office PowerPoint</Application>
  <PresentationFormat>Panorámica</PresentationFormat>
  <Paragraphs>1</Paragraphs>
  <Slides>39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3" baseType="lpstr">
      <vt:lpstr>Arial</vt:lpstr>
      <vt:lpstr>Calibri</vt:lpstr>
      <vt:lpstr>Garamond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USUARIO06-2024</dc:creator>
  <cp:lastModifiedBy>USUARIO06-2024</cp:lastModifiedBy>
  <cp:revision>6</cp:revision>
  <dcterms:created xsi:type="dcterms:W3CDTF">2025-08-20T16:50:21Z</dcterms:created>
  <dcterms:modified xsi:type="dcterms:W3CDTF">2025-08-22T15:00:30Z</dcterms:modified>
</cp:coreProperties>
</file>