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10" r:id="rId25"/>
    <p:sldId id="273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11" r:id="rId37"/>
    <p:sldId id="291" r:id="rId38"/>
    <p:sldId id="295" r:id="rId39"/>
    <p:sldId id="296" r:id="rId40"/>
    <p:sldId id="297" r:id="rId41"/>
    <p:sldId id="298" r:id="rId42"/>
    <p:sldId id="294" r:id="rId43"/>
    <p:sldId id="292" r:id="rId44"/>
    <p:sldId id="293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95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1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4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8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09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8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4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42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65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187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982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235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6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01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743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886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83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A166C2-32EC-40C6-9D64-12C115F13F74}" type="datetimeFigureOut">
              <a:rPr lang="es-ES" smtClean="0"/>
              <a:t>29/08/2025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208E4A-5100-4EA9-A386-D9647F196A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05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E1CE90-BCFC-EEAC-F68E-3DF09783E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1520" r="13969" b="59298"/>
          <a:stretch>
            <a:fillRect/>
          </a:stretch>
        </p:blipFill>
        <p:spPr>
          <a:xfrm rot="16200000">
            <a:off x="932680" y="1632499"/>
            <a:ext cx="5345566" cy="34570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978A9F-0277-6C72-83A2-5CC04EDD6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1287" r="15255" b="59532"/>
          <a:stretch>
            <a:fillRect/>
          </a:stretch>
        </p:blipFill>
        <p:spPr>
          <a:xfrm rot="16200000">
            <a:off x="4672139" y="1658854"/>
            <a:ext cx="5313556" cy="34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37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452F26-0743-0EF4-5062-7BE1D358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r="15256" b="24094"/>
          <a:stretch>
            <a:fillRect/>
          </a:stretch>
        </p:blipFill>
        <p:spPr>
          <a:xfrm rot="16200000">
            <a:off x="2966923" y="-130852"/>
            <a:ext cx="5380477" cy="71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F52586-7243-B19C-42CD-7725D20D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7" r="15899" b="17778"/>
          <a:stretch>
            <a:fillRect/>
          </a:stretch>
        </p:blipFill>
        <p:spPr>
          <a:xfrm rot="5400000">
            <a:off x="2799664" y="-312507"/>
            <a:ext cx="5702337" cy="72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1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015E23-8986-FA00-05E4-84F5D2EE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11813" r="14612" b="13450"/>
          <a:stretch>
            <a:fillRect/>
          </a:stretch>
        </p:blipFill>
        <p:spPr>
          <a:xfrm rot="16200000">
            <a:off x="3067976" y="-156335"/>
            <a:ext cx="5326131" cy="68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5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DF4CC7-A4E4-26DD-7B96-B108FC69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3157" r="14129" b="21989"/>
          <a:stretch>
            <a:fillRect/>
          </a:stretch>
        </p:blipFill>
        <p:spPr>
          <a:xfrm rot="16200000">
            <a:off x="2986969" y="226593"/>
            <a:ext cx="5155278" cy="6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0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320B54-421A-2C8F-5C96-397F20D0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11579" r="13004" b="8304"/>
          <a:stretch>
            <a:fillRect/>
          </a:stretch>
        </p:blipFill>
        <p:spPr>
          <a:xfrm rot="5400000">
            <a:off x="3361933" y="-101372"/>
            <a:ext cx="5167346" cy="69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60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1B5650-D53D-75B5-DBBB-EC25BA620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7018" r="14934" b="12398"/>
          <a:stretch>
            <a:fillRect/>
          </a:stretch>
        </p:blipFill>
        <p:spPr>
          <a:xfrm rot="16200000">
            <a:off x="3175482" y="-291916"/>
            <a:ext cx="5299612" cy="73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FD0187-1465-DA8E-648A-F0D4961B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8304" r="14291" b="11579"/>
          <a:stretch>
            <a:fillRect/>
          </a:stretch>
        </p:blipFill>
        <p:spPr>
          <a:xfrm rot="16200000">
            <a:off x="3155433" y="-400203"/>
            <a:ext cx="5374105" cy="77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7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E74E6D-273A-C522-CCB1-35E9C882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10293" r="14934" b="9005"/>
          <a:stretch>
            <a:fillRect/>
          </a:stretch>
        </p:blipFill>
        <p:spPr>
          <a:xfrm rot="16200000">
            <a:off x="3003240" y="-404420"/>
            <a:ext cx="5303204" cy="74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06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37E960-1CAC-913D-6454-7947259D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9708" r="14451" b="9824"/>
          <a:stretch>
            <a:fillRect/>
          </a:stretch>
        </p:blipFill>
        <p:spPr>
          <a:xfrm rot="16200000">
            <a:off x="3045390" y="-381001"/>
            <a:ext cx="5283073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7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7E39EA-B548-C08C-A168-1251CDB13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5497" r="14934" b="13918"/>
          <a:stretch>
            <a:fillRect/>
          </a:stretch>
        </p:blipFill>
        <p:spPr>
          <a:xfrm rot="16200000">
            <a:off x="2994057" y="-375183"/>
            <a:ext cx="5357669" cy="76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4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A10853-0E96-5041-0658-8EC5BDCF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38536" r="15094" b="25965"/>
          <a:stretch>
            <a:fillRect/>
          </a:stretch>
        </p:blipFill>
        <p:spPr>
          <a:xfrm rot="16200000">
            <a:off x="1011979" y="1510429"/>
            <a:ext cx="5344598" cy="3612984"/>
          </a:xfrm>
          <a:prstGeom prst="rect">
            <a:avLst/>
          </a:prstGeo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A3A7EF8C-D223-3AF4-1D97-7C469B280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r="15190" b="55343"/>
          <a:stretch>
            <a:fillRect/>
          </a:stretch>
        </p:blipFill>
        <p:spPr>
          <a:xfrm rot="5400000">
            <a:off x="4582873" y="1487207"/>
            <a:ext cx="5338396" cy="3522602"/>
          </a:xfrm>
        </p:spPr>
      </p:pic>
    </p:spTree>
    <p:extLst>
      <p:ext uri="{BB962C8B-B14F-4D97-AF65-F5344CB8AC3E}">
        <p14:creationId xmlns:p14="http://schemas.microsoft.com/office/powerpoint/2010/main" val="3370980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0D5B86-4EF6-E3FF-8346-9A87B75DC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4795" r="14774" b="13801"/>
          <a:stretch>
            <a:fillRect/>
          </a:stretch>
        </p:blipFill>
        <p:spPr>
          <a:xfrm rot="16200000">
            <a:off x="3138078" y="-579361"/>
            <a:ext cx="5314268" cy="79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6410F3-20A6-D862-F937-151981B4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9709" r="14935" b="9123"/>
          <a:stretch>
            <a:fillRect/>
          </a:stretch>
        </p:blipFill>
        <p:spPr>
          <a:xfrm rot="16200000">
            <a:off x="3158447" y="-483207"/>
            <a:ext cx="5409887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1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DF62B4-9341-B37C-7134-14DE5085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5496" r="16221" b="13685"/>
          <a:stretch>
            <a:fillRect/>
          </a:stretch>
        </p:blipFill>
        <p:spPr>
          <a:xfrm rot="5400000">
            <a:off x="3237099" y="-644939"/>
            <a:ext cx="5252583" cy="79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0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C342E0-3326-D17B-3AD4-BC142346B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5496" r="15256" b="13685"/>
          <a:stretch>
            <a:fillRect/>
          </a:stretch>
        </p:blipFill>
        <p:spPr>
          <a:xfrm rot="16200000">
            <a:off x="2847474" y="-745959"/>
            <a:ext cx="5374106" cy="81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7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AEB8A8-ECA0-E2BB-FBC9-3514C3F8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14269" r="13808" b="6550"/>
          <a:stretch>
            <a:fillRect/>
          </a:stretch>
        </p:blipFill>
        <p:spPr>
          <a:xfrm rot="16200000">
            <a:off x="3034860" y="-604477"/>
            <a:ext cx="5456538" cy="80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43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990EB2-8E60-EE18-01A0-46ECD0EA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8304" r="14773" b="11579"/>
          <a:stretch>
            <a:fillRect/>
          </a:stretch>
        </p:blipFill>
        <p:spPr>
          <a:xfrm rot="16200000">
            <a:off x="3040629" y="-522553"/>
            <a:ext cx="5340726" cy="77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D16358-8DB7-61D1-0B60-1134D7871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7018" r="15899" b="11930"/>
          <a:stretch>
            <a:fillRect/>
          </a:stretch>
        </p:blipFill>
        <p:spPr>
          <a:xfrm rot="16200000">
            <a:off x="3140753" y="-333387"/>
            <a:ext cx="5429232" cy="74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4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C6A3EB-5F73-75F5-849E-D4700C3CA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7486" r="15898" b="12749"/>
          <a:stretch>
            <a:fillRect/>
          </a:stretch>
        </p:blipFill>
        <p:spPr>
          <a:xfrm rot="16200000">
            <a:off x="2894934" y="-515355"/>
            <a:ext cx="5475698" cy="78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FA4AA8-D73D-D273-914F-AC0446E52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9824" r="15256" b="10176"/>
          <a:stretch>
            <a:fillRect/>
          </a:stretch>
        </p:blipFill>
        <p:spPr>
          <a:xfrm rot="16200000">
            <a:off x="2859972" y="-463219"/>
            <a:ext cx="5698025" cy="77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9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25EB06-3575-3ADD-A6B9-1E99B87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5029" r="13808" b="14152"/>
          <a:stretch>
            <a:fillRect/>
          </a:stretch>
        </p:blipFill>
        <p:spPr>
          <a:xfrm rot="16200000">
            <a:off x="3220453" y="-621633"/>
            <a:ext cx="5382125" cy="80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81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F9F954-4DE6-6B34-670D-DB2A59A4B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1" r="12780" b="23809"/>
          <a:stretch>
            <a:fillRect/>
          </a:stretch>
        </p:blipFill>
        <p:spPr>
          <a:xfrm rot="16200000">
            <a:off x="3044633" y="-53069"/>
            <a:ext cx="5414211" cy="69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77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62D401-0CBB-8BDB-C630-07607974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8070" r="16221" b="12866"/>
          <a:stretch>
            <a:fillRect/>
          </a:stretch>
        </p:blipFill>
        <p:spPr>
          <a:xfrm rot="16200000">
            <a:off x="2980323" y="-477754"/>
            <a:ext cx="5332998" cy="77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58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B755D6-106E-A2DA-30AF-573C4E203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8069" r="16301" b="11930"/>
          <a:stretch>
            <a:fillRect/>
          </a:stretch>
        </p:blipFill>
        <p:spPr>
          <a:xfrm rot="16200000">
            <a:off x="2733178" y="-439157"/>
            <a:ext cx="5442280" cy="7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5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2CC764-604F-5BDE-3F1F-C0640E4F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5029" r="13647" b="12865"/>
          <a:stretch>
            <a:fillRect/>
          </a:stretch>
        </p:blipFill>
        <p:spPr>
          <a:xfrm rot="16200000">
            <a:off x="2841315" y="-755843"/>
            <a:ext cx="5590964" cy="78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5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319D7D-6985-029A-4D7E-4F9B97299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8421" r="15416" b="10993"/>
          <a:stretch>
            <a:fillRect/>
          </a:stretch>
        </p:blipFill>
        <p:spPr>
          <a:xfrm rot="16200000">
            <a:off x="2814551" y="-188495"/>
            <a:ext cx="5407866" cy="72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26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C0A117-F369-5FAE-40EC-DBE664233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1579" r="15738" b="8187"/>
          <a:stretch>
            <a:fillRect/>
          </a:stretch>
        </p:blipFill>
        <p:spPr>
          <a:xfrm rot="16200000">
            <a:off x="3426507" y="-266211"/>
            <a:ext cx="5269830" cy="72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4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E47C06-10C9-18D0-69A5-0EF37FF9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2807" r="16221" b="16959"/>
          <a:stretch>
            <a:fillRect/>
          </a:stretch>
        </p:blipFill>
        <p:spPr>
          <a:xfrm rot="5400000">
            <a:off x="3216672" y="-214564"/>
            <a:ext cx="5385676" cy="72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6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DFD313-5BD1-19F3-C37D-7EEA29CF9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6375" r="15739" b="4444"/>
          <a:stretch>
            <a:fillRect/>
          </a:stretch>
        </p:blipFill>
        <p:spPr>
          <a:xfrm rot="5400000">
            <a:off x="3154362" y="-711783"/>
            <a:ext cx="5297740" cy="8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9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04DB32-AA64-0F06-D4AE-76C2B93B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5731" r="15899" b="14620"/>
          <a:stretch>
            <a:fillRect/>
          </a:stretch>
        </p:blipFill>
        <p:spPr>
          <a:xfrm rot="16200000">
            <a:off x="2896071" y="-380932"/>
            <a:ext cx="5455373" cy="73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0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4AE5F3-D639-8516-BB2C-47DF9FE38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7134" r="15899" b="11930"/>
          <a:stretch>
            <a:fillRect/>
          </a:stretch>
        </p:blipFill>
        <p:spPr>
          <a:xfrm rot="16200000">
            <a:off x="3336760" y="-405066"/>
            <a:ext cx="5105400" cy="74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8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73101F-D284-9832-6D46-65851625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0877" r="15095" b="8304"/>
          <a:stretch>
            <a:fillRect/>
          </a:stretch>
        </p:blipFill>
        <p:spPr>
          <a:xfrm rot="16200000">
            <a:off x="3351287" y="-287245"/>
            <a:ext cx="5304941" cy="73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1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916829-F03C-4FA8-8DE9-5D386F38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4889" r="14744" b="20294"/>
          <a:stretch>
            <a:fillRect/>
          </a:stretch>
        </p:blipFill>
        <p:spPr>
          <a:xfrm rot="16200000">
            <a:off x="2876549" y="-108861"/>
            <a:ext cx="5742215" cy="6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64429-1C7F-D3FE-AE59-1572E589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9356" r="15095" b="9942"/>
          <a:stretch>
            <a:fillRect/>
          </a:stretch>
        </p:blipFill>
        <p:spPr>
          <a:xfrm rot="16200000">
            <a:off x="3191145" y="-485749"/>
            <a:ext cx="5176047" cy="751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69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B7C64D-70C5-1C5F-055F-02FAEDE73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10525" r="15255" b="9006"/>
          <a:stretch>
            <a:fillRect/>
          </a:stretch>
        </p:blipFill>
        <p:spPr>
          <a:xfrm rot="16200000">
            <a:off x="3330826" y="-459291"/>
            <a:ext cx="5281694" cy="76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2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14026B-849D-C820-EF71-818F4B53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15088" r="16060" b="4678"/>
          <a:stretch>
            <a:fillRect/>
          </a:stretch>
        </p:blipFill>
        <p:spPr>
          <a:xfrm rot="16200000">
            <a:off x="3178418" y="-346988"/>
            <a:ext cx="529775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8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5E4F5A-54A9-3D58-582D-B80E2EDB0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9823" r="16221" b="10059"/>
          <a:stretch>
            <a:fillRect/>
          </a:stretch>
        </p:blipFill>
        <p:spPr>
          <a:xfrm rot="16200000">
            <a:off x="3157327" y="-558508"/>
            <a:ext cx="5412123" cy="80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B98EF4-D503-8F38-5D1D-D4A0869B2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5146" r="16060" b="14386"/>
          <a:stretch>
            <a:fillRect/>
          </a:stretch>
        </p:blipFill>
        <p:spPr>
          <a:xfrm rot="16200000">
            <a:off x="3125640" y="-302230"/>
            <a:ext cx="5109409" cy="73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1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41B199-70BE-FC18-6417-F4C13BD70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5731" r="16382" b="12514"/>
          <a:stretch>
            <a:fillRect/>
          </a:stretch>
        </p:blipFill>
        <p:spPr>
          <a:xfrm rot="16200000">
            <a:off x="3173152" y="-518184"/>
            <a:ext cx="5252137" cy="77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5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DABA5B-6233-208F-9FE4-82BADAC04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5789" r="15416" b="3041"/>
          <a:stretch>
            <a:fillRect/>
          </a:stretch>
        </p:blipFill>
        <p:spPr>
          <a:xfrm rot="16200000">
            <a:off x="3198738" y="-439499"/>
            <a:ext cx="5321282" cy="75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7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56385C-3605-FF94-BF43-770A8111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12865" r="15578" b="6666"/>
          <a:stretch>
            <a:fillRect/>
          </a:stretch>
        </p:blipFill>
        <p:spPr>
          <a:xfrm rot="16200000">
            <a:off x="3271750" y="-449179"/>
            <a:ext cx="5367764" cy="77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41CCA8-63F6-5D91-836E-EC858763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1579" r="14773" b="8070"/>
          <a:stretch>
            <a:fillRect/>
          </a:stretch>
        </p:blipFill>
        <p:spPr>
          <a:xfrm rot="16200000">
            <a:off x="3041421" y="-418536"/>
            <a:ext cx="5299037" cy="7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9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3F4176-7E55-8814-C0CC-A5AA716C7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14854" r="14130" b="5732"/>
          <a:stretch>
            <a:fillRect/>
          </a:stretch>
        </p:blipFill>
        <p:spPr>
          <a:xfrm rot="16200000">
            <a:off x="3035968" y="-469233"/>
            <a:ext cx="5438273" cy="7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4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C70E6D-AFE9-7CB9-12A0-44FB010E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r="15899" b="18362"/>
          <a:stretch>
            <a:fillRect/>
          </a:stretch>
        </p:blipFill>
        <p:spPr>
          <a:xfrm rot="5400000">
            <a:off x="3003536" y="-388675"/>
            <a:ext cx="5615431" cy="7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03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AE7059-2B53-6C41-BE5C-88831443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12046" r="15899" b="7602"/>
          <a:stretch>
            <a:fillRect/>
          </a:stretch>
        </p:blipFill>
        <p:spPr>
          <a:xfrm rot="16200000">
            <a:off x="3076915" y="-446011"/>
            <a:ext cx="5392476" cy="77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9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6FD570-FC81-2E3B-2C6C-99741599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15439" r="15578" b="4444"/>
          <a:stretch>
            <a:fillRect/>
          </a:stretch>
        </p:blipFill>
        <p:spPr>
          <a:xfrm rot="16200000">
            <a:off x="3312694" y="-314827"/>
            <a:ext cx="5265823" cy="74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6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489F9D-860F-3722-E46D-7F203985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16373" r="15738" b="3744"/>
          <a:stretch>
            <a:fillRect/>
          </a:stretch>
        </p:blipFill>
        <p:spPr>
          <a:xfrm rot="16200000">
            <a:off x="3132260" y="-413122"/>
            <a:ext cx="5277850" cy="75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0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64E283-4695-7950-2C75-6226B5F81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13542" r="15235" b="5057"/>
          <a:stretch>
            <a:fillRect/>
          </a:stretch>
        </p:blipFill>
        <p:spPr>
          <a:xfrm rot="16200000">
            <a:off x="2921360" y="-418792"/>
            <a:ext cx="5498767" cy="77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8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AC934C-DFE5-2751-04EB-87321071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16023" r="14612" b="4444"/>
          <a:stretch>
            <a:fillRect/>
          </a:stretch>
        </p:blipFill>
        <p:spPr>
          <a:xfrm rot="16200000">
            <a:off x="3115674" y="-685296"/>
            <a:ext cx="5422232" cy="80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8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17012C-4F10-7DB2-9DAF-9AF5BA77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6082" r="15738" b="14737"/>
          <a:stretch>
            <a:fillRect/>
          </a:stretch>
        </p:blipFill>
        <p:spPr>
          <a:xfrm rot="5400000">
            <a:off x="3014786" y="-259553"/>
            <a:ext cx="5428504" cy="73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3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A18603-4979-3DBB-DE25-8DF17C8A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5029" r="14773" b="19415"/>
          <a:stretch>
            <a:fillRect/>
          </a:stretch>
        </p:blipFill>
        <p:spPr>
          <a:xfrm rot="16200000">
            <a:off x="2964654" y="-389898"/>
            <a:ext cx="5468608" cy="7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2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DD15B4-5D8F-D5C5-2CB2-20F53D4C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4445" r="15899" b="20702"/>
          <a:stretch>
            <a:fillRect/>
          </a:stretch>
        </p:blipFill>
        <p:spPr>
          <a:xfrm rot="5400000">
            <a:off x="2826503" y="-75282"/>
            <a:ext cx="5552405" cy="70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0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BB51FC-FB62-58E4-8D54-9200D0D81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8655" r="14773" b="17544"/>
          <a:stretch>
            <a:fillRect/>
          </a:stretch>
        </p:blipFill>
        <p:spPr>
          <a:xfrm rot="5400000">
            <a:off x="2991019" y="-175628"/>
            <a:ext cx="5488068" cy="72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5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E1760A-0216-C368-85B2-269088992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15907" r="15095" b="9473"/>
          <a:stretch>
            <a:fillRect/>
          </a:stretch>
        </p:blipFill>
        <p:spPr>
          <a:xfrm rot="16200000">
            <a:off x="3169983" y="-354593"/>
            <a:ext cx="5157535" cy="72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65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0</Words>
  <Application>Microsoft Office PowerPoint</Application>
  <PresentationFormat>Panorámica</PresentationFormat>
  <Paragraphs>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8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USUARIO06-2024</dc:creator>
  <cp:lastModifiedBy>USUARIO06-2024</cp:lastModifiedBy>
  <cp:revision>2</cp:revision>
  <dcterms:created xsi:type="dcterms:W3CDTF">2025-08-29T17:22:05Z</dcterms:created>
  <dcterms:modified xsi:type="dcterms:W3CDTF">2025-08-29T17:35:19Z</dcterms:modified>
</cp:coreProperties>
</file>